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местности, труд и 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 жизнь людей и их труд.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 рельеф, вода, климат, почвы и растительность влияют на занятия людей и почему атмосфера делает жизнь на Земле возможной.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описание местности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указывают, где расположена территория: рядом с городом, рекой, дорогой или другим ориентиром. Это помогает быстро понять её положение и доступность.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 природные особенности: рельеф, водоёмы, климат, почвы и растительность. Именно они задают условия для жизни, отдыха и хозяйственной деятельности.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отмечают, какие занятия развиты на территории: земледелие, промышленность, транспорт, торговля или туризм. Так видно, как люди приспосабливаются к местным условиям.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объединяет карту и наблюдения, а не отдельные факты. В результате легче объяснить, почему одна местность удобнее для жизни, чем другая.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 местности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плане важно сразу увидеть стороны горизонта и масштаб. По ним можно определить направление, расстояние и примерные размеры объектов без долгих вычислений.
</a:t>
            </a:r>
            <a:endParaRPr lang="en-US" sz="101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условных 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«прочитать» территорию: реки, дороги, дома, поля и заводы обозначаются по-разному. Благодаря этому карта становится понятным языком местности.
</a:t>
            </a:r>
            <a:endParaRPr lang="en-US" sz="105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легко связать природные и хозяйственные объекты в одну картину. Она показывает, где находятся населённые пункты, какие пути удобны и как используется пространство.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и план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важен для жизни людей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Равнинная местность обычно удобна для расселения людей. На ней проще прокладывать дороги, строить дома и размещать поля, потому что поверхность сравнительно ровная и открытая.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овраги и крутые склоны осложняют строительство и земледелие. Приходится учитывать перепады высот, укреплять дороги и выбирать места, где грунт более устойчив.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создают ещё больше ограничений: там труднее прокладывать транспортные пути, а строительство требует особых решений. Поэтому хозяйство и населённые пункты распределяются неравномерно.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влияет на местность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 дают пресную воду, а также помогают увлажнять почвы и воздух. Издавна именно возле воды чаще появлялись поселения и удобные места для хозяйства.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используют для питья и бытовых нужд, когда поверхностных источников мало. Их запасы требуют бережного отношения, потому что они пополняются медленно.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воды влияет и на производство: предприятия стараются располагать ближе к надёжным источникам. Это снижает трудности снабжения и делает работу стабильнее.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пруды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пруды полезны для рыболовства, отдыха и накопления воды. В засушливых районах они особенно ценны, потому что помогают поддерживать жизнь растений и 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описывают через несколько главных показателей, которые можно сравнивать по сезонам и территориям.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температура и достаточнее осадки, тем благоприятнее условия для растений и 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«Климат в упрощённом виде»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упрощённом виде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почвы и растительность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дают растениям больше питательных веществ и влаги. Поэтому на таких территориях легче получать высокий урожай и развивать земледелие.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степи дают корм для животных и подходят для пастбищ. Здесь часто развиваются животноводство, сенокос и маршруты для наблюдения за природой.
</a:t>
            </a:r>
            <a:endParaRPr lang="en-US" sz="1221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обеспечивают древесину, защищают почвы от разрушения и создают условия для сбора ягод и грибов. Они также важны для прогулок и экологического отдыха.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почв и растительности помогает оценить, насколько территория пригодна для хозяйства и отдыха. Это один из самых наглядных признаков местности.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не пропустить главные признаки территории и связать природу с хозяйством.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признака, без которых описание местности будет неполным.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территории удобно начинать с этих четырёх опорных признаков: они помогают понять, как природа направляет хозяйство и расселение.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географии, тема урока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природа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Плодородие, влажность и тепло определяют, какие культуры можно выращивать. На чернозёмах и при достаточном количестве тепла урожай обычно выше, чем на сухих или бедных почвах.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районах дольше продолжается вегетация растений, поэтому здесь чаще сеют зерновые, выращивают овощи и сады. В прохладных местах выбирают более неприхотливые культуры.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особенно важен там, где осадков мало или они распределены неравномерно. Он помогает сохранить влагу в почве, повысить урожайность и сделать хозяйство более 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ресурсы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размещают ближе к сырью, чтобы сократить перевозки и снизить затраты. Поэтому рядом с месторождениями часто возникают заводы по переработке полезных ископаемых.
</a:t>
            </a:r>
            <a:endParaRPr lang="en-US" sz="134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производств нужна энергия: электричество, топливо или тепло. Без надёжного энергоснабжения трудно развивать металлургию, машиностроение и другие крупные отрасли.
</a:t>
            </a:r>
            <a:endParaRPr lang="en-US" sz="1306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используется в охлаждении, мойке, растворении и транспортировке материалов. Особенно она важна для предприятий, которые работают рядом с реками и водохранилищами.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транспортом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заводы с поставщиками и покупателями. Если есть дороги, железная линия или порт, продукцию легче доставлять и быстрее развивать производство.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условия местности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Оценка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рельеф и грунты. Ровная и устойчивая поверхность удобна для дорог, фундаментов и кварталов, а слабые или заболоченные грунты требуют дополнительной подготовки.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учитывают климатические условия. Мороз, сильный ветер, ливни и снегопады влияют на выбор материалов, форму крыш, утепление зданий и сроки работ.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Строительство с учётом условий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применяют специальные технологии. В сложных районах строят дренаж, усиливают основания, защищают дороги от размыва и подбирают прочные материалы.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местности делают территорию удобной для транспорта и услуг, а также какие формы связи между районами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транспортные связи и больше населения, тем легче развиваются торговля, бытовые услуги и деловая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«Транспорт и услуги»
</a:t>
            </a:r>
            <a:endParaRPr lang="en-US" sz="138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услуги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 и их различия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воздушная оболочка Земли. Она содержит газы, защищает планету и участвует в образовании погоды, поэтому её влияние ощущается каждый день.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Земли: океаны, реки, озёра, лёд и подземные воды. Она тесно связана с круговоротом воды и жизнью организмов.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 — твёрдая оболочка Земли, из которой состоят горные породы и поверхность суши. Именно она определяет рельеф и даёт полезные ископаемые.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всё живое на Земле. Растения, животные, грибы и человек зависят от остальных оболочек и одновременно изменяют их.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атмосфера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воздуха приходится на азот и кислород. Именно кислород нужен для дыхания людей и животных, а азот составляет большую долю смеси.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лёгкая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Атмосферу называют самой лёгкой оболочкой, потому что это газовая среда. Её плотность намного меньше, чем у воды, почвы и горных пород.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 имеет чёткой нижней границы и постепенно переходит в космическое пространство. Поэтому атмосфера окружает Землю как большой подвижный слой.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них в воздухе есть углекислый газ, водяной пар и пыль. Эти вещества немного меняют свойства атмосферы и влияют на погоду и прозрачность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меняются свойства атмосферы с высотой и почему погода связана с нижним слоем воздуха.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разницу между ежедневными наблюдениями за погодой и долговременными выводами о климате.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изменчива, а климат отражает устойчивые особенности местности, которые выявляются только по длительным наблюдениям.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наблюдения по теме «Погода и климат»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 для жизни и труда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жить только при наличии воздуха для дыхания. Поэтому чистота атмосферы напрямую влияет на здоровье людей и на условия труда в городе и селе.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перемещать суда, сушить зерно и приводить в движение мельницы. В хозяйстве он становится полезным природным ресурсом, если его учитывать правильно.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из атмосферы углекислый газ, влагу и тепло. Без них невозможно нормальное развитие культур, а значит, снижается и урожай.
</a:t>
            </a:r>
            <a:endParaRPr lang="en-US" sz="1314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смягчает перепады температуры, удерживает тепло и защищает Землю от сильного охлаждения и перегрева. Это делает жизнь на планете устойчивой.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местность, мы видим, как природа направляет труд людей: где-то развиваются поля, где-то заводы, а где-то транспорт и услуги. Атмосфера делает такую жизнь возможной.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2026-07-26T16:53:29Z</dcterms:created>
  <dcterms:modified xsi:type="dcterms:W3CDTF">2026-07-26T16:53:29Z</dcterms:modified>
</cp:coreProperties>
</file>