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в русском языке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«себя» помогает говорить точно о действии на самого человека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местоимениях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имена и делают речь короче. Возвратное местоимение выделяется тем, что всегда связано с тем, кто сам выполняет действие, и меняется по падежам, но не по родам и числам.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слова «себя»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показывает, что действие возвращается к самому действующему лицу. Поэтому оно помогает понять, кто одновременно выполняет действие и является его объектом.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«Девочка хвалит себя за старание» слово «себя» связано с девочкой. То же самое видно в примере «Спортсмен готовит себя к соревнованию».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употребление делает фразу точной и ясной. Слушатель сразу понимает, что речь идёт не о другом человеке, а о том же самом лице.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возвратного местоимения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употребляется в разных падежных формах, но не имеет именительного падежа.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«себя» есть несколько форм, но нет именительного падежа; оно не изменяется по родам и числам.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тема «Возвратное местоимение»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возвратного значения в жизни школьника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фразе «Пятиклассник подготовил себя к ответу у доски» действие направлено на того же человека. Такая модель часто встречается в учебной и разговорной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 доски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сказать: «Я собрал себя перед контрольной». Здесь подчёркивается внутренний настрой, а не внешнее действие. Слово «себя» показывает работу над собственным состоянием.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12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возвратное местоимение в предложении
</a:t>
            </a:r>
            <a:endParaRPr lang="en-US" sz="2312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установить связь слова «себя» с подлежащим и падежной формой.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«себя» отличается от личных местоимений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Я, ты, он, она, мы, вы, они называют участников речи прямо. Они сразу показывают лицо, число и, в некоторых формах, род.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«Я вижу себя», «Ты готовишь себя к уроку», «Они уважают себя» слово остаётся тем же, а смысл зависит от подлежащего.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для всех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возвратное местоимение удобно в речи: оно не повторяет имя человека, а точно связывает действие с тем, кто его выполняет.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Универсальное употребление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«себя» не называет конкретное лицо отдельно. Оно каждый раз относится к тому, кто указан в роли подлежащего, независимо от лица.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Возвратная связь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«себя» встречается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речи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слово связано с повседневными действиями и школьными ситуациями.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действия над собой; реже встречаются оценки, переживания и устойчивые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глаголами связано возвратное местоимение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«себя» стоит рядом с глаголами ухода за собой и повседневных действий: мыться, одеваться, причесываться, готовиться. В таких сочетаниях подчёркивается забота о себе.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также встречается с глаголами состояния и чувств: радоваться, сомневаться, успокаивать себя. Здесь важен внутренний мир человека, а не внешнее 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такие сочетания особенно понятны: ученик готовится к уроку, проверяет себя, собирает себя перед ответом. Смысл всегда связан с одним и тем же лицом.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со словом «себя»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«взять себя в руки» и «держать себя в руках» говорят о самоконтроле. Они помогают описать, как человек справляется с волнением, раздражением или страхом.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«выйти из себя» и «прийти в себя» передают сильные эмоции и их изменение. Такие обороты часто встречаются в живой речи и делают её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 возвратном местоимении; школьные примеры употребления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при употреблении возвратного местоимения и помогает подобрать правильную форму в зависимости от смысла и падежа.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неверный выбор формы. Нужно проверять смысл, падеж и связь слова с подлежащим.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и возвратные глаголы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имеют суффикс -ся/-сь и обозначают действие, которое как бы возвращается к действующему лицу: умываться, одеваться, смеяться, учиться.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 путать грамматические явления: в слове «умылся» возвратность выражена глаголом, а в сочетании «умыл себя» — местоимением.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«себя» — это отдельное слово. Оно не входит в состав глагола и самостоятельно показывает, что действие направлено на того же человека.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предложения важно определить, чем выражена возвратность: окончанием или суффиксом в глаголе, либо словом «себя» в роли дополнения.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местоимений: себя, меня, тебя, 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учебных примеров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«себя» не указывает на лицо напрямую, а связано с подлежащим предложения. Остальные формы обозначают конкретных участников речи или лицо третьего лица.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личными местоимениями «себя» наиболее зависит от контекста: его значение определяется тем, кто выполняет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в 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возвратное местоимение выступает дополнением: оно отвечает на падежные вопросы и обозначает объект действия, связанный с тем же лицом, что и подлежащее.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роль слова, нужно сначала найти сказуемое и подлежащее, а затем проверить, на кого направлено действие и какой падеж требуется.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предлога местоимение принимает нужную форму: о себе, к себе, у себя. Предлог помогает уточнить смысл и грамматическую связь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1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с возвратным местоимением
</a:t>
            </a:r>
            <a:endParaRPr lang="en-US" sz="261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определения возвратного местоимения и его связи со словами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«Себя» в разговорной и учебной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слово «себя» часто связано с чувствами и обычными делами: человек успокаивает себя, хвалит себя, собирает себя перед важным событием или старается взять себя в руки.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речи оно помогает точнее говорить о проверке и оценке: ученик может представить себя, проверить себя, оценить себя. Такие примеры часто встречаются в ответах и сочинениях.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употребления возвратного местоимения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темы «Возвратное местоимение»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слово встречается не только в действиях ухода за собой, но и в речи о чувствах, оценке и устойчивых выражениях.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группа связана с повседневными действиями. Значит, именно эти примеры школьникам стоит запомнить в первую очередь.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правильности употребления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проверить, правильно ли употреблено возвратное местоимение в предложении, и избежать ошибок в падеже или смысле.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действующее лицо и объект действия совпадают, нужно использовать возвратное местоимение в подходящей форме.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возвратного местоимения в школьной грамматике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возвратное местоимение важно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«себя» помогает передать смысл без лишних повторов и делает предложение более ясным и коротким. Это особенно важно в письменных ответах и пересказе.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«себя» часто встречается в рассказах о поступках, чувствах, подготовке и самооценке. Знание формы помогает правильно писать и разбирать предложения.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учёбе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умеет определять возвратное местоимение, ему проще выделять члены предложения, задавать вопросы и объяснять грамматические связи без ошибок.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разбор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показывает, что действие направлено на самого участника. Благодаря этому легче понять, кто действует и на кого направлено действие в предложении.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действием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возвратном местоимении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«себя» показывает, что действие возвращается к тому же лицу, которое его выполняет. Оно изменяется по падежам, но не имеет форм рода, числа и именительного падежа.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2026-05-22T16:07:49Z</dcterms:created>
  <dcterms:modified xsi:type="dcterms:W3CDTF">2026-05-22T16:07:49Z</dcterms:modified>
</cp:coreProperties>
</file>