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259" y="501325"/>
            <a:ext cx="3756881" cy="3909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6700" y="1935250"/>
            <a:ext cx="4125300" cy="8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одночлена и многочлена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657425" y="4011850"/>
            <a:ext cx="3757200" cy="5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Раскрываем скобки по распределительному закону.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46700" y="1367475"/>
            <a:ext cx="2790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помогает упрощать выражения, решать уравнения и превращать записи со скобками в более удобный вид.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правило нужно в алгебре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одночлен и многочлен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81170" y="1751354"/>
            <a:ext cx="3504221" cy="24466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 — это число, буква или произведение чисел и букв, например 5x или 2xy. При умножении он выступает как один множитель и действует на каждую часть многочлена отдельно.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4189" y="1751510"/>
            <a:ext cx="3504221" cy="24466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 состоит из нескольких одночленов, соединённых знаками плюс или минус, например 2x+7 или 3×2-2x+1. Каждый его член должен быть умножен на одночлен без пропусков.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1353" y="1550375"/>
            <a:ext cx="2570244" cy="3122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Распределительный закон умножения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выглядит так: a(b+c)=ab+ac. Один множитель распределяется на каждое слагаемое в скобках, поэтому результат всегда содержит столько произведений, сколько членов было в многочлене.
</a:t>
            </a:r>
            <a:endParaRPr lang="en-US" sz="969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стоит минус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Минус перед скобками тоже относится ко всем членам внутри. Например, -(x-4)=-x+4: знак у каждого слагаемого меняется, потому что умножение на -1 меняет их смысл.
</a:t>
            </a:r>
            <a:endParaRPr lang="en-US" sz="969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представить на схеме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показывать стрелками, как один множитель соединяется с каждым слагаемым по отдельности. Такая схема помогает не пропустить ни один член и правильно сохранить знаки.
</a:t>
            </a:r>
            <a:endParaRPr lang="en-US" sz="96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умножения одночлена на многочлен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раскрытии скобок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умножаются коэффициенты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930706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Перемножаем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коэффициенты умножаются так же, как обычные числа. Например, в выражении 3(2x+5) получаем 6x+15, потому что 3 умножается на каждый член скобок.
</a:t>
            </a:r>
            <a:endParaRPr lang="en-US" sz="1031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102348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Работаем со знаками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отрицательных числах особенно важно следить за знаком результата. Плюс на плюс даёт плюс, минус на плюс — минус, а минус на минус — плюс.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54575" y="2482711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внимательно на дроби
</a:t>
            </a:r>
            <a:pPr algn="l" indent="0" marL="0">
              <a:lnSpc>
                <a:spcPct val="115000"/>
              </a:lnSpc>
              <a:buNone/>
            </a:pPr>
            <a:r>
              <a:rPr lang="en-US" sz="4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выражении встречаются дроби или отрицательные коэффициенты, ошибиться легко. Поэтому сначала удобно определить знак произведения, а потом уже вычислять числовое значение.
</a:t>
            </a:r>
            <a:endParaRPr lang="en-US" sz="101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2101592"/>
            <a:ext cx="4152000" cy="12150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отработки правила раскрытия скобок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одночлен распределяется на каждый член многочлена.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каждый член в скобках умножается отдельно, а знак ответа определяется правилами умножения.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примеры раскрытия скобок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049689"/>
            <a:ext cx="4070100" cy="1740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0375" y="3049807"/>
            <a:ext cx="4070100" cy="1740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Буквенная часть и степени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63" y="1220754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буквы объединяются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одночлене и многочлене встречается одна и та же буква, её степени складываются. Так, x2·x3=x5, потому что одинаковые основания перемножаются по правилу степеней. Это важно при раскрытии скобок, где буквы повторяются в нескольких членах.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600" y="122075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буквы остаются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буквы разные, они не объединяются в степень, а просто записываются рядом. В примере 3x(2×2-x+4) получаем 6×3-3×2+12x, и каждая буква сохраняет своё место в ответе.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распределительного умножения; учебный пример для 7 класса
</a:t>
            </a:r>
            <a:endParaRPr lang="en-US" sz="982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членов в скобках, тем больше отдельных произведений нужно записать. Это удобно использовать как быстрый самоконтроль при решении примеров.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полученных произведений совпадает с числом слагаемых в многочлене, поэтому любой пропуск сразу заметен.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членов получается после умножения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скобок со знаком минус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016400" y="1733700"/>
            <a:ext cx="17853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Минус как множитель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Минус перед скобками означает умножение на -1. Поэтому каждый член внутри скобок меняет знак: -(x-7) превращается в -x+7.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916675" y="1733700"/>
            <a:ext cx="17853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Учитываем каждый член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перед скобками стоит число с минусом, оно умножается на все слагаемые. Например, -2(a+b) даёт -2a-2b, без пропуска какого-либо члена.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816950" y="1733700"/>
            <a:ext cx="17853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последний знак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связана с последним знаком в скобках. После раскрытия он тоже меняется, поэтому -(3y-5) записывается как -3y+5, а не наоборот.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2114598"/>
            <a:ext cx="4152000" cy="12150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теме раскрытия скобок; составлено по правилу распределительного умножения.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частых ошибок с правильным результатом помогает быстро увидеть, где нарушается правило умножения одночлена на каждый член многочлена.
</a:t>
            </a:r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возникают, когда умножают не все слагаемые или теряют знак у второго члена. Проверка по каждому члену сразу показывает правильный результат.
</a:t>
            </a:r>
            <a:endParaRPr lang="en-US" sz="1192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раскрытии скобок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с несколькими переменными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930706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буквы
</a:t>
            </a:r>
            <a:pPr algn="l" indent="0" marL="0">
              <a:lnSpc>
                <a:spcPct val="115000"/>
              </a:lnSpc>
              <a:buNone/>
            </a:pPr>
            <a:r>
              <a:rPr lang="en-US" sz="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одночлене и многочлене встречается одна и та же буква, её степени складываются. Поэтому при умножении нужно отдельно следить за каждым одинаковым множителем.
</a:t>
            </a:r>
            <a:endParaRPr lang="en-US" sz="1031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102348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буквы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переменные не объединяются и записываются рядом без изменений. Это позволяет сохранить структуру выражения и не перепутать множители при раскрытии скобок.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54575" y="2482711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2ab(3a-4b+1) получаем 6a^2b-8ab^2+2ab. Здесь видно, что правила степеней работают для каждой буквы отдельно, а итог содержит несколько переменных.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3(x+2y-5), составленный по правилу распределительного закона.
</a:t>
            </a:r>
            <a:endParaRPr lang="en-US" sz="969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вклад каждого слагаемого в итог. После умножения все части объединяются в одно выражение без скобок.
</a:t>
            </a:r>
            <a:pPr algn="l" indent="0" marL="0">
              <a:lnSpc>
                <a:spcPct val="150000"/>
              </a:lnSpc>
              <a:buNone/>
            </a:pPr>
            <a:r>
              <a:rPr lang="en-US" sz="1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член скобок преобразуется отдельно, а знак и коэффициент сохраняются по правилу умножения. Итог легко собрать по полученным значениям.
</a:t>
            </a:r>
            <a:endParaRPr lang="en-US" sz="128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разбор одного примера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4855" y="1059700"/>
            <a:ext cx="2672041" cy="3612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геометрией и площадью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с разбиением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3(a+2) удобно представить как площадь прямоугольника, одна сторона которого равна 3, а другая состоит из двух частей. Тогда каждая часть площади находится отдельно.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частей площади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разложить фигуру на два прямоугольника, получаются площади 3a и 6. Их сумма совпадает с результатом раскрытия скобок, поэтому геометрический смысл становится наглядным.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 задачах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модель помогает видеть, откуда берутся слагаемые после умножения. Она особенно полезна в задачах на площадь, где размеры сторон заданы выражением с скобками.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через подстановку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сравнить исходное выражение и полученный ответ на простом числе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запись правила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016400" y="1733700"/>
            <a:ext cx="32001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 нужно умножить на каждый член многочлена отдельно. После этого все полученные произведения записываются вместе, без скобок и без пропусков.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494050" y="1733700"/>
            <a:ext cx="31413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правило записывают так: k(a+b+c)=ka+kb+kc. Эта запись помогает быстро помнить порядок действий и использовать его в более сложных выражениях.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2101592"/>
            <a:ext cx="4152000" cy="12150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теме раскрытия скобок; расчёт выполнен по распределительному закону.
</a:t>
            </a:r>
            <a:endParaRPr lang="en-US" sz="843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меняется запись выражения после применения распределительного закона, и сколько членов остаётся в ответе.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скобок выражение становится короче и понятнее. Число членов ответа обычно соответствует числу слагаемых в скобках.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выражений до и после раскрытия скобок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254"/>
            <a:ext cx="4071600" cy="22624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0575" y="977254"/>
            <a:ext cx="4071600" cy="226244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1852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геометрии это правило помогает находить площадь и периметр фигур, если одна из сторон задана выражением. Например, при длине a+2 и ширине 3 удобно сразу раскрыть скобки и упростить запись.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Черчение и площадь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0057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текстовых задачах часто считают стоимость нескольких одинаковых предметов или расстояние при движении. Выражения вида 5(2y+1) или 2x(3-x) позволяют быстро записать ответ в удобной форме.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60057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из жизни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это правило в задачах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правил раскрытия скобок в произведении одночлена и многочлена.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элемент влияет на вид ответа по-своему: знак задаёт направление, коэффициент — числовую величину, а буквенная часть и число слагаемых определяют структуру записи.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трудности обычно связаны со знаком и со степенями. Если следить за ними отдельно, итоговое выражение получается без ошибок.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итоговое выражение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 теме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одночлена и многочлена раскрывается по распределительному закону: каждый член умножается отдельно. Если внимательно следить за знаками, коэффициентами и степенями, ответ получится верным и аккуратным.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2026-05-30T01:34:43Z</dcterms:created>
  <dcterms:modified xsi:type="dcterms:W3CDTF">2026-05-30T01:34:43Z</dcterms:modified>
</cp:coreProperties>
</file>