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«Дети подземелья»: повесть о дружбе, сострадании и взрослении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где встречаются бедность, дружба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1885 году Короленко создал повесть о мире, где рядом существуют достаток и нужда. Его особенно волновали судьбы детей, бедняков и тех, кого общество не замечало.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и эпоха социальной несправедливости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старом польском городке Княжье-Вено, где улицы и дома словно разделены на два разных мира.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происходит действие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помогает увидеть не только бытовой контраст, но и главный смысл повести: за внешним благополучием может скрываться холод и равнодушие.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верхней части города живут обеспеченные люди, а внизу прячутся бедняки и бездомные, существующие почти незаметно для остальных.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замок и подземелье как символы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Замок: тень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замок в повести выглядит заброшенным и таинственным. Он создаёт ощущение мрака, запустения и оторванности от обычной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Подземелье: скрытая 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Подземелье, где живут Валек, Маруся и Тыбурций, показывает мир нужды. Сырость, теснота и холод делают их жизнь особенно тяжёлой.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34910"/>
            <a:ext cx="3848986" cy="214524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 и их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ключевых персонажах и их роли в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одну из главных тем: одиночество, заботу, семейное тепло и нравственный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«В дурном обществе» («Дети подземелья»)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30272"/>
            <a:ext cx="305255" cy="2713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Вася: от одиночества к сочувствию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ненужности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Вася чувствует холод в собственном доме и всё чаще ищет место, где можно побыть одному и понять себя.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на жизнь города, замечает бедность, чужую боль и то, что обычно остаётся незаметным для взрослых.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сопереживать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Валеком и Марусей меняет мальчика: он начинает думать не только о себе, но и о чужом страдании.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Валек с ранних лет ведёт себя почти как взрослый: он добывает еду, бережёт сестру и скрывает собственную усталость.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Маруся почти не знает обычных детских игр. Ей не хватает сил, а сырость и холод делают её состояние всё хуже.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показывают, как бедность лишает ребёнка не только удобств, но и самого беззаботного детства.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Валек и Маруся: дети бедности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ним помогает увидеть, что бедность не отменяет достоинства и любви к детям.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«В дурном обществе» («Дети подземелья»)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кажется пугающим, но за внешней суровостью скрываются ум, благородство и забота о семье.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повести В. Г. Короленко.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дружба Васи, Валека и Маруси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жены судья замыкается в себе и почти не показывает сыну свою любовь. Дом становится тихим, но не тёплым, и Вася особенно остро чувствует одиночество.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хочет внимания и понимания, однако его поступки отец нередко воспринимает как упрямство и непослушание. Из-за этого между ними нарастает отчуждение.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не из жестокости, а из общего горя, которое каждый переживает по-своему. Именно поэтому непонимание в семье выглядит особенно горько.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отцом помогают раскрыть важную мысль повести: без душевной близости даже благополучный дом может стать холодным и пустым.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Васи с отцом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миров в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усиливают не только условия жизни, но и отношение людей друг к другу: внешнее благополучие не гарантирует душевного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человечность важнее достатка: бедные дети оказываются нравственно ближе друг к другу, чем сытые и холодные взрослые.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повести В. Г. Короленко «В дурном обществе» («Дети подземелья»).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куклой и его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замечает тоску Маруси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видит, что больной девочке не хватает радости и обычных детских впечатлений. Это наблюдение становится началом его доброго поступка.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из дома Сони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приносит красивую куклу своей сестры. Для Маруси это не просто игрушка, а знак внимания, доверия и настоящего праздника.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которая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ненадолго возвращает девочке ощущение детства. Эпизод показывает, что даже небольшой жест может поддержать человека сильнее, чем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Маруся живёт в сыром и холодном подземелье, где невозможно сохранить здоровье. Постоянная нехватка тепла и света постепенно делает её всё слабее.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почти не играет и быстро утомляется, потому что её организм истощён. Короленко показывает, как бедность лишает ребёнка нормального детства.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смерть Маруси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Васи болезнь Маруси становится тяжёлым нравственным испытанием. Он впервые так остро понимает, что чужая боль может быть совсем рядом.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Маруси звучит как обвинение жестоким условиям жизни. Этот трагический эпизод делает повесть особенно пронзительной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66015"/>
            <a:ext cx="440226" cy="391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85580"/>
            <a:ext cx="440226" cy="3521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Тыбурция с судьёй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приходит к судье не как преступник, а как отец, который хочет открыть правду о Васе и поблагодарить его за доброту.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о поступках мальчика с уважением и теплом. Впервые в повести ценность Васи оценивается не по послушанию, а по сердечности.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примирения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Тыбурция заставляют судью увидеть сына по-новому. Разговор становится поворотным моментом, после которого в семье появляется надежда на близость.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через поступки героев и их выбор в трудных обстоятельствах, а не через прямые нравоучения.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объединяет все темы: добро проявляется в заботе о другом человеке и в умении не оставаться равнодушным.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повести В. Г. Короленко «В дурном обществе».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Сони в повести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как знак домашнего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вещь, принадлежащая Соне, становится подарком для больной Маруси. Эта деталь показывает, что тепло дома может быть передано другому человеку через заботу и щедрость. Соня как будто делится частицей своего счастья.
</a:t>
            </a:r>
            <a:endParaRPr lang="en-US" sz="108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 в доме судьи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живёт в спокойной и защищённой обстановке, где ей не приходится думать о голоде и холоде. Её образ связан с уютом, доверием и детской естественностью. Через неё особенно заметно, чего не хватает Марусе и Васе.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детств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растёт в мире, где есть внимание взрослых и ощущение безопасности. На её фоне судьба Маруси кажется ещё более тяжёлой. Контраст помогает читателю увидеть, насколько важны любовь, забота и обычное семейное участие.
</a:t>
            </a:r>
            <a:endParaRPr lang="en-US" sz="10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строит повествование на ярких противопоставлениях: свет и тьма, богатство и нужда, тепло дома и холод подземелья. Благодаря этому смысл событий становится особенно наглядным.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 делает историю понятной школьнику. Диалоги помогают лучше узнать характеры Васи, Тыбурция, Маруси и Валека, поэтому герои выглядят живыми и убедительными.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описывает бытовые детали: старый замок, сырые помещения, скудную еду, бедную одежду. Эти подробности создают правдивую и запоминающуюся картину жизни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617" y="1587736"/>
            <a:ext cx="42647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главных эпизодов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раскрывает отдельную сторону нравственного роста героя и усиливает главную мысль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как путь от знакомства к состраданию и затем к нравственному взрослению, поэтому финал воспринимается как внутреннее преображение Васи.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повести В. Г. Короленко «В дурном обществе».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была написана повесть, которая и сегодня помогает говорить с детьми о доброте и ответственности.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Короленко, повесть «В дурном обществе», 1885 год.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актуальность, потому что честно показывает одиночество, семейную холодность и силу сочувствия, понятные читателю любого поколения.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 «Дети подземелья»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убеждает читателя: настоящее достоинство человека определяется не положением, а способностью сочувствовать, поддерживать и любить. Именно это делает Васю взрослее и сильнее.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2026-05-22T13:58:42Z</dcterms:created>
  <dcterms:modified xsi:type="dcterms:W3CDTF">2026-05-22T13:58:42Z</dcterms:modified>
</cp:coreProperties>
</file>