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империя и восточнохристианский мир: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Империя, формировавшая православие и сохранившая античные традиции на Востоке.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Римской империи в 395 году ознаменовал появление Византии с Константинополем как столицей, где христианство стало основой политической и культурной идентичности, соединив эллинское наследие и римское право.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византийской цивилизации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Византии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395 год — раздел Римской империи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Феодосия I империя разделилась, Восточная часть стала Византией с Константинополем как столицей.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527–565 годы — правление Юстиниана I
</a:t>
            </a:r>
            <a:pPr algn="ctr" indent="0" marL="0">
              <a:lnSpc>
                <a:spcPct val="100000"/>
              </a:lnSpc>
              <a:buNone/>
            </a:pPr>
            <a:r>
              <a:rPr lang="en-US" sz="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территории, кодификация законов и масштабные архитектурные проекты, укрепившие имперскую власть.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VII–XI века — расцвет Македонской династии
</a:t>
            </a:r>
            <a:pPr algn="ctr" indent="0" marL="0">
              <a:lnSpc>
                <a:spcPct val="100000"/>
              </a:lnSpc>
              <a:buNone/>
            </a:pPr>
            <a:r>
              <a:rPr lang="en-US" sz="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политической стабильности, экономического роста и культурного подъёма в Византии.
</a:t>
            </a:r>
            <a:endParaRPr lang="en-US" sz="1127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 века — начало упадка и внешних угроз
</a:t>
            </a:r>
            <a:pPr algn="ctr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империи под давлением внешних врагов и внутренних проблем приводит к изменениям в государственном устройстве.
</a:t>
            </a:r>
            <a:endParaRPr lang="en-US" sz="10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Константинополь: сердце Византийской империи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расположение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располагался на важнейшем пересечении торговых путей между Европой и Азией. Его порт играл ключевую роль в экономике и обеспечивал связь с разными регионами мира.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укрепления и 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Могучие стены Феодосия надёжно защищали город от врагов. Константинополь славился разнообразием архитектурных стилей, числом дворцов и религиозных сооружений.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центр Византии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был не только столицей, но и духовным центром, где развивалась литература, философия, а также христианское искусство и богослужение.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стало официальной религией, патриарх Константинопольский приобрёл высокий статус в церковной иерархии.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восточнохристианской традиции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симфонии церкви и государства определяла взаимозависимость духовной и светской власти в обществе.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Литургия отличалась торжественностью, соединяя античные обряды с христианскими церемониями, создавая уникальную духовную атмосферу.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по вопросу «Филиокве» в Никейском символе веры вызвали богословские конфликты между Востоком и Западом.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Великой схизмы 1054 года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богослужебных обрядах и правилах проявлялись в практиках и языках церквей, усиливая барьеры.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борьба за главенство в христианском мире усугубила конфликт между Римом и Константинополем.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привело к установлению самостоятельных православной и католической церквей с долгосрочными последствиями для Европы.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государственной власти Византии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монархия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Василевс обладал верховной властью, объединяя политическое и религиозное руководство в одном лице.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Византийский сенат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власть императора была абсолютной, сенат сохранял ритуальное и консультативное значение.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управление
</a:t>
            </a:r>
            <a:endParaRPr lang="en-US" sz="1238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бюрократия обеспечивала эффективность в управлении провинциями и сборе налогов.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армия состояла из регулярных войск и наёмников, защищая границы империи и поддерживая власть.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экономики Византии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ремёсла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сектор обеспечивал продовольствие, ремёсла развивались в городах, включая текстиль и металлообработку.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денежная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контролировала морские торговые пути, а золотой солид служил надёжным средством оплаты на протяжении веков.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включала профессиональных солдат и наёмников, эффективно использовавшихся в гарнизонах по всей империи.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мощь и технологии Византии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защищал морские границы и обеспечивал контроль над важными путями в Средиземном море.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огонь был инновационным оружием, придавшим Византии преимущество в морских сражениях.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дебаты о почитании икон вызывали разделение между сторонниками и противниками их использования.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Иконоборчество: глубинные причины и последствия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Императоры Лев III и Константин V инициировали период гонений на иконопочитателей для усиления централизованной власти.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843 году Феодора восстановила почитание икон, что укрепило духовную традицию и канонизацию искусства.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определил развитие византийского христианского искусства, повлияв на православные каноны на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Болгарии в 864 году стало важным этапом в распространении православия среди славянских народов, что усилило культурную интеграцию и укрепило религиозные связи с Византией.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православия среди славянских народов
</a:t>
            </a:r>
            <a:endParaRPr lang="en-US" sz="2229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Миссионеры Кирилл и Мефодий создали церковнославянский язык и кириллицу, что обеспечило доступность богослужений и письменности для славянских народов в их родном языке.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Восточнохристианские обряды, богословие и каноническое право, перенятые славянами, сформировали единое духовное пространство, объединяющее различные славянские государства и общины.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церковь обладала автокефалией, возглавлялась патриархом Константинополя и имела сложную иерархию митрополитов и епископов, поддерживая связь с императорской властью.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византийской церковной жизни: структура и практика
</a:t>
            </a:r>
            <a:endParaRPr lang="en-US" sz="1934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служил основой богослужений и духовной литературы, обеспечивая единообразие литургии и религиозного обучения во всей империи.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монашество играло центральную роль в духовной жизни, примером служат монастыри Афона, где формировались традиции аскетизма и богословской мысли.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Литургия отличалась торжественностью, сопровождалась специфической архитектурой храмов и монастырей, а также характерной церковной музыкой, подчеркивающей сакральность обрядов.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искусство и архитектура: особенности и примеры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Собора Святой Софии — символ духовного величия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мозаики VI века в Соборе Святой Софии воплощают религиозную символику и мастерство, создавая впечатляющее визуальное повествование о божественном царствовании и святости.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 образ Владимирской Богоматери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иконопись выражает духовную глубину и канон изображений. Владимирская Богоматерь — пример сочетания религиозного значения и художественного мастерства, сохраняющего византийскую традицию.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монастырей Мистры и Дафни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планы храмов и изящные фрески в Мистре и Дафни демонстрируют развитие византийской архитектуры и живописи, подчеркивая важность духовного содержания в художественных формах.
</a:t>
            </a:r>
            <a:endParaRPr lang="en-US" sz="11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9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с Западом и крестовые походы: взаимодействие и конфликты
</a:t>
            </a:r>
            <a:endParaRPr lang="en-US" sz="2119" dirty="0"/>
          </a:p>
        </p:txBody>
      </p:sp>
      <p:sp>
        <p:nvSpPr>
          <p:cNvPr id="9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век: усиление контактов с Западом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перенимает западные правовые и военные практики, происходит культурный обмен, что укрепляет влияние Запада в регионе.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1096–1099: Первый крестовый поход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усиливают западное военное присутствие и политическое давление, что создает напряжённость между Византией и Западной Европой.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1204: Захват Константинополя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Крестоносцы захватывают столицу Византийской империи, создавая Латинскую империю, что приводит к временному распаду византийской власти.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5768404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1204: Последствия для империи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628755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утрата суверенитета серьезно ослабляет Византию, открывая путь для дальнейших вторжений и изменений в политической карте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83275"/>
            <a:ext cx="3934500" cy="17184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в политическом устройстве, религии, культурных традициях и военной организации между Византией и Западной Европой.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сохраняла централизованную власть и единое религиозное пространство, в то время как Запад характеризовался децентрализацией и разнородными культурными традициями.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Византии и Западной Европы (X–XIII вв.)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исследования по средневековой истории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основывалось на изучении классических наук: грамоты, риторики, философии, проводившихся в городских и монастырских школах, доступных для разных социальных слоёв.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образования и науки в Византии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Магнавр в Константинополе был центром интеллектуальной жизни IX века, объединяя теологические и светские дисциплины, и становился очагом сохранения античных знаний.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такие как Михаил Пселл, развивали богословие и светские науки, а влияние византийской книжности распространялось благодаря миссиям среди славянских народов.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культурное наследие оказало мощное воздействие на формирование церковных традиций Руси, включая автокефалию и чинопоследование, закреплённое в символах царской власти.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Византии на Русь и Московскую державу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иконопись и летописание Московии заимствовали византийские образцы, что проявилось в строительстве Успенского собора и утверждении Русской православной церкви как наследницы Константинополя.
</a:t>
            </a:r>
            <a:endParaRPr lang="en-US" sz="13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мая 1453 года османские войска окончательно захватили Константинополь, что стало трагическим завершением многовековой истории Византийской империи и источником перемен в Европе.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Константинополя и завершение эпохи Византии
</a:t>
            </a:r>
            <a:endParaRPr lang="en-US" sz="2374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кризис, истощение ресурсов и военное давление сыграли ключевую роль, а смерть императора Константина XI Палеолога символизировала конец эпохи и начало новой исторической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Восточнохристианские церкви сохраняют византийские богословские традиции и литургические практики, поддерживая преемственность духовного опыта и церковной дисциплины.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наследие Византии и восточного христианства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Византии проявляется в архитектуре, иконописи и музыкальном искусстве стран Греции, Болгарии, Сербии и России, отражая глубокую историческую связь.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остаётся значимым элементом национальной идентичности, способствуя межкультурному диалогу и сохранению духовных ценностей в современном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как ключевой мост истории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империя объединила античные и средневековые традиции, формируя уникальное наследие, которое продолжает влиять на православную цивилизацию и мировую культуру через религию, искусство и политику.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2026-05-11T04:18:30Z</dcterms:created>
  <dcterms:modified xsi:type="dcterms:W3CDTF">2026-05-11T04:18:30Z</dcterms:modified>
</cp:coreProperties>
</file>