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движущееся изображение
</a:t>
            </a:r>
            <a:endParaRPr lang="en-US" sz="3414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результат стыка физики света, зрения человека и цифровой обработки кадров.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движение «появляется» на экране
</a:t>
            </a:r>
            <a:endParaRPr lang="en-US" sz="327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удерживает след изображения на сетчатке чуть дольше, чем длится один кадр. Поэтому серия статичных снимков быстро сменяющих друг друга воспринимается как плавное движение — от старых игрушек до современного видео.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основа иллюзии движения
</a:t>
            </a:r>
            <a:endParaRPr lang="en-US" sz="3522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кадр — самостоятельное изображение, где объект слегка смещён относительно предыдущего. Когда зрителю показывают 12–24 кадра в секунду и более, мозг связывает их в непрерывное действие.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Ключевую роль играет равномерность смены кадров: если интервалы «плавают», движение воспринимается как рывки. Даже небольшая ошибка тайминга заметна, особенно в динамичных сценах.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 смещение между кадрами: оно должно соответствовать ожидаемой скорости и направлению. Резкие скачки траектории ломают привычную для глаза кинематику и сразу выдают «склейку».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9420" y="1254037"/>
            <a:ext cx="3753361" cy="1882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форматы движущегося изображения
</a:t>
            </a:r>
            <a:endParaRPr lang="en-US" sz="289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выбирают под задачу: от простых циклов до видео со звуком и масштабируемой графикой.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цели, требований к качеству, размера файла и наличия звука.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медиастандарты и форматы веб-контента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создание движущегося изображения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этапов производства и сборки ролика
</a:t>
            </a:r>
            <a:endParaRPr lang="en-US" sz="9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Раскадровка как схема будущего движения
</a:t>
            </a:r>
            <a:endParaRPr lang="en-US" sz="3203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фиксирует раскадровка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Раскадровка фиксирует последовательность сцен, ракурсы, ключевые действия и переходы между эпизодами. Она позволяет заранее проверить композицию, понять длительность и то, где именно начнётся и закончится движение.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экономит переделки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учебных роликов и коротких анимаций раскадровка особенно важна: она связывает смысл, логику объяснения и визуальный ряд. Так проще согласовать темп, детали и цель каждой сцены до производства.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анимации и видео нередко используют 12, 24 и 30 fps: чем выше частота, тем меньше заметны рывки, но тем больше данных нужно обрабатывать и хранить.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кинопроизводства и цифрового видео (общепринятый стандарт и отраслевые рекомендации)
</a:t>
            </a:r>
            <a:endParaRPr lang="en-US" sz="609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частоте 24 кадра в секунду движение часто воспринимается наиболее естественно, когда нужен баланс качества и объёма данных.
</a:t>
            </a:r>
            <a:endParaRPr lang="en-US" sz="157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рост FPS влияет на плавность
</a:t>
            </a:r>
            <a:endParaRPr lang="en-US" sz="340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интервалы между кадрами меньше, «дырки» в движении визуально сокращаются. Но выигрыш виднее в динамике: быстрые перемещения сильнее раскрывают различия.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Просматривая сцену, зритель оценивает не числа, а непрерывность изменения положения объекта; поэтому 24 fps часто даёт практичный компромисс между качеством и размером файла.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шкала, отражающая типичную тенденцию восприятия (точные значения зависят от сцены и условий просмотра).
</a:t>
            </a:r>
            <a:endParaRPr lang="en-US" sz="6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Тайминг, скорость и траектория объекта
</a:t>
            </a:r>
            <a:endParaRPr lang="en-US" sz="3128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Тайминг задаёт длительность: сколько объект остаётся в кадре, когда начинается движение и когда оно прекращается. Он влияет на внимание зрителя — задержка может усилить эмоцию, а ускорение подчеркнуть событие.
</a:t>
            </a:r>
            <a:endParaRPr lang="en-US" sz="1192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Траектория определяет путь объекта: прямую линию, дугу, зигзаг или сложную кривую. Чем согласованнее траектория с задумкой, тем правдоподобнее ощущается «почему» объект движется именно так.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Реалистичность усиливают вариации скорости: ускорения, замедления, паузы и изменение ритма. Равномерное движение без «дыхания» часто выглядит механически, даже при высокой частоте кадров.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450" y="1119028"/>
            <a:ext cx="5288100" cy="41003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принципы анимации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12288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движение убедительным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принципы анимации включают сжатие и растяжение, предвосхищение движения, доводку и работу с дуговой траекторией. Они помогают передать свойства массы, инерции и гибкости — движение становится «живым».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593700"/>
            <a:ext cx="47676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как отражение «веса» объекта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вторичное действие: мелкие изменения (детали одежды, колебания, реакции) поддерживают основное событие и делают его правдоподобнее. Эти приёмы применимы и в 2D, и в 3D, и в стоп-моушене.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создания анимации
</a:t>
            </a:r>
            <a:endParaRPr lang="en-US" sz="283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выбора формата полезно смотреть не только на качество картинки, но и на производственный цикл: сколько занимает работа, как легко вносить правки и насколько быстро растёт размер исходных материалов.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Покадровый подход выигрывает выразительностью, 3D даёт максимальный реализм, вектор удобен для веба, а stop-motion требует дисциплины съёмки; компромисс задают правки и файл.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сравнительная оценка на основе типичной практики производства анимации (без измерений конкретного проекта), 2026-05.
</a:t>
            </a:r>
            <a:endParaRPr lang="en-US" sz="6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Покадровая анимация как ручная работа
</a:t>
            </a:r>
            <a:endParaRPr lang="en-US" sz="3389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стиля и персонажа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фиксируют дизайн: одинаковые пропорции, форму лица и рук в разных позах. На практике это снижает «прыжки» формы и помогает сохранить ощущение одного и того же персонажа при переходе между кадрами.
</a:t>
            </a:r>
            <a:endParaRPr lang="en-US" sz="896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масштаб и ориентиры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задают один и тот же масштаб, метки камеры и правила перемещения объектов. Масштаб и перспективу важно удерживать одинаковыми, иначе движение будет выглядеть «рваным», даже если оно нарисовано аккуратно.
</a:t>
            </a:r>
            <a:endParaRPr lang="en-US" sz="921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Съёмка/визуальный контроль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кадр требует контроля мелочей: линий, контуров, бликов и текстур. Если детали меняются случайно, зритель воспринимает это как дефект непрерывности, а не как часть художественного эффекта.
</a:t>
            </a:r>
            <a:endParaRPr lang="en-US" sz="921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непрерывности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шаг — просмотр последовательности как единого ролика. Сопоставляют соседние кадры и корректируют те места, где заметны резкие различия; так восстанавливают плавность траектории и ритм.
</a:t>
            </a:r>
            <a:endParaRPr lang="en-US" sz="9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782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5991" y="1466300"/>
            <a:ext cx="506363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программы для анимации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и ключевые кадры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Effects и подобные редакторы позволяют собирать сцену из слоёв и задавать ключевые кадры. Начальное и конечное положение фиксируются вручную, а промежутки рассчитываются по выбранной логике интерполяции.
</a:t>
            </a:r>
            <a:endParaRPr lang="en-US" sz="9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3D-работа и моделирование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Blender помогает не только анимировать, но и создавать объекты: от формы до освещения. Это полезно для трёхмерных сцен, где движение меняет ракурсы и взаимодействует с материалами и светом.
</a:t>
            </a:r>
            <a:endParaRPr lang="en-US" sz="1002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монтаж коротких анимаций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CapCut удобен для подготовки коротких роликов: титров, лёгких движений и компоновки кадров. Обычно он выигрывает скоростью сборки, особенно когда нужен понятный визуальный темп без глубокой настройки рига.
</a:t>
            </a:r>
            <a:endParaRPr lang="en-US" sz="1002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Презентационная и веб-графика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Canva подходит для анимированных слайдов, схем и простых визуальных объяснений. Сценарий и тайминг задаются достаточно прозрачно, а результат быстро экспортируется для презентаций и публикаций.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создания движения в цифровой среде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рабочий процесс анимации на основе ключевых кадров и последующей настройки параметров движения
</a:t>
            </a:r>
            <a:endParaRPr lang="en-US" sz="9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Стоп-моушен: движение из реальных объектов
</a:t>
            </a:r>
            <a:endParaRPr lang="en-US" sz="2646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Стоп-моушен собирают серией фотографий, где предметы смещаются на небольшое расстояние между кадрами. Обычно используют штатив и фиксированную камеру, чтобы уменьшить дрожание, а свет поддерживают постоянным для одинаковой экспозиции.
</a:t>
            </a:r>
            <a:endParaRPr lang="en-US" sz="1196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выразительным получается пластилиновый и «бумажный» стиль: персонажи и декорации можно слегка деформировать, а потом вернуть в нужное положение. Залог успеха — точность съёмки и последовательность изменений от кадра к кадру.
</a:t>
            </a:r>
            <a:endParaRPr lang="en-US" sz="11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863269"/>
            <a:ext cx="3950100" cy="18530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 их роль в создании анимации
</a:t>
            </a:r>
            <a:endParaRPr lang="en-US" sz="302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создания движения важны не только художественные решения, но и технические инструменты: они помогают удерживать стабильность, точность и корректно собрать результат в ролик.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«фиксации», «точного рисования» и «сборки» снижает количество брака: движения выглядят согласованно, а финальный файл получается без неожиданных расхождений.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цифрового производства и анимации (обобщённые рекомендации), 2026-05.
</a:t>
            </a:r>
            <a:endParaRPr lang="en-US" sz="6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объём файла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уменьшении разрешения и выборе более эффективного кодека размер обычно падает заметнее всего. Затем идут длительность и FPS: чем больше кадров, тем больше данных требуется хранить.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способ оптимизации — сначала пересмотреть кодек и разрешение, а уже потом менять длительность или частоту. Это помогает сократить файл без заметной потери качества.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зависимости из практики кодирования видео и анимации; значения показаны как учебная условная оценка, 2026-05.
</a:t>
            </a:r>
            <a:endParaRPr lang="en-US" sz="6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движущемся изображении
</a:t>
            </a:r>
            <a:endParaRPr lang="en-US" sz="2946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Дёрганые переходы возникают, когда интервалы между ключевыми кадрами подобраны неравномерно или кадры смещаются «на глаз». Проверяйте последовательность в режиме показа, чтобы рывки были видны сразу.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масштаб персонажа и несогласованные ракурсы ломают иллюзию движения: даже малое изменение перспективы заметно в динамике. Помогают единые настройки камеры и контроль опорных точек на сцене.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быстрый темп и перегруженный фон конкурируют за внимание: в результате зритель не считывает траекторию и акценты. Упростите задний план, сократите второстепенные элементы и выдерживайте понятный ритм сцен.
</a:t>
            </a:r>
            <a:endParaRPr lang="en-US" sz="1143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экспорта проявляются как неверная кодировка, несовпадение параметров и проблемы со звуком. Делайте тестовый просмотр на разных экранах и корректируйте настройки синхронизации до финального рендера.
</a:t>
            </a:r>
            <a:endParaRPr lang="en-US" sz="11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651075"/>
            <a:ext cx="363000" cy="29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3162375"/>
            <a:ext cx="363000" cy="2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1489" y="2334880"/>
            <a:ext cx="346800" cy="34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1489" y="4022121"/>
            <a:ext cx="346800" cy="34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66789" y="3147343"/>
            <a:ext cx="363000" cy="32266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движущееся изображение применяется сегодня
</a:t>
            </a:r>
            <a:endParaRPr lang="en-US" sz="2735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24662" y="16250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анимация управляет вниманием и реакцией: персонажи реагируют на действия, интерфейс подсказывает состояние, а динамические эффекты делают события понятными. Движение помогает игроку «читать» происходящее.
</a:t>
            </a:r>
            <a:endParaRPr lang="en-US" sz="744" dirty="0"/>
          </a:p>
        </p:txBody>
      </p:sp>
      <p:sp>
        <p:nvSpPr>
          <p:cNvPr id="11" name="Text 3"/>
          <p:cNvSpPr txBox="1"/>
          <p:nvPr/>
        </p:nvSpPr>
        <p:spPr>
          <a:xfrm>
            <a:off x="724662" y="31363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Обучающие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анимированные объяснения особенно эффективны, когда нужно показать процесс: движение объектов, схемы работы механизмов и последовательность шагов. Так проще понять причинно-следственные связи.
</a:t>
            </a:r>
            <a:endParaRPr lang="en-US" sz="744" dirty="0"/>
          </a:p>
        </p:txBody>
      </p:sp>
      <p:sp>
        <p:nvSpPr>
          <p:cNvPr id="12" name="Text 4"/>
          <p:cNvSpPr txBox="1"/>
          <p:nvPr/>
        </p:nvSpPr>
        <p:spPr>
          <a:xfrm>
            <a:off x="3568051" y="2337082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Анимированные ролики объясняют продукт за минуты: показывают процесс, сравнивают варианты и усиливают запоминание через повторяющиеся визуальные паттерны. Часто применяют короткие петли и акцентные титры.
</a:t>
            </a:r>
            <a:endParaRPr lang="en-US" sz="744" dirty="0"/>
          </a:p>
        </p:txBody>
      </p:sp>
      <p:sp>
        <p:nvSpPr>
          <p:cNvPr id="13" name="Text 5"/>
          <p:cNvSpPr txBox="1"/>
          <p:nvPr/>
        </p:nvSpPr>
        <p:spPr>
          <a:xfrm>
            <a:off x="3568051" y="4024323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визуализация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анимации можно наглядно представить то, что трудно увидеть напрямую: движение планет, колебания волн, изменения в клетках и фазах вещества. Это делает данные доступнее и точнее для понимания.
</a:t>
            </a:r>
            <a:endParaRPr lang="en-US" sz="744" dirty="0"/>
          </a:p>
        </p:txBody>
      </p:sp>
      <p:sp>
        <p:nvSpPr>
          <p:cNvPr id="14" name="Text 6"/>
          <p:cNvSpPr txBox="1"/>
          <p:nvPr/>
        </p:nvSpPr>
        <p:spPr>
          <a:xfrm>
            <a:off x="6411450" y="3137478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Интерфейсы и UX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пользовательских интерфейсах анимация используется для навигации и обратной связи: открытие панелей, подсветка кнопок, плавные переходы между экранами. Важно, чтобы темп не мешал чтению.
</a:t>
            </a:r>
            <a:endParaRPr lang="en-US" sz="7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создаётся на стыке науки и техники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движущееся изображение рождается из сочетания законов физики и особенностей восприятия, точного тайминга и последовательности кадров. Управление траекторией и правильный формат вывода делают результат убедительным и информативным.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2026-05-12T09:58:52Z</dcterms:created>
  <dcterms:modified xsi:type="dcterms:W3CDTF">2026-05-12T09:58:52Z</dcterms:modified>
</cp:coreProperties>
</file>