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Хрящевые рыбы: строение, образ жизни и значение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рыбы с хрящевым скелетом, необычными органами чувств и разными способами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обитатели морей и океанов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появились более 400 миллионов лет назад и сохранили многие древние черты строения. Сегодня они обитают главным образом в морях и океанах, хотя некоторые виды живут и в пресной воде.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признак: скелет из хряща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опора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этих рыб состоит из хряща — упругой ткани, которая легче и гибче кости. Это помогает телу сохранять подвижность и лучше работать в воде.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хрящ частично пропитан солями кальция. Благодаря этому он становится твёрже и прочнее, не теряя нужной гибкости для движения.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Челюсти и жабры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Череп, челюсти и жаберные дуги устроены так, чтобы рыба могла ловко захватывать добычу и эффективно дышать. Эти части тела тесно связаны с образом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для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хрящевых рыб тоже поддерживаются хрящом. Такая опора делает их манёвренными и помогает быстро менять направление в толще воды.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 форма движения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хрящевых рыб покрыта мелкими зубчиковидными чешуйками. Они уменьшают трение о воду и помогают двигаться быстрее и экономнее.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акул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акул тело обычно вытянутое и мощное. Такая форма хорошо подходит для активного плавания и преследования добычи на открытых пространствах.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 скатов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имеют уплощённое тело и широкие грудные плавники. Это удобно для жизни у дна, где нужно почти незаметно скрываться в песке.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«Полет»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плавники помогают скатам плавно скользить в воде. Их движение напоминает медленный подводный полёт, особенно когда они перемещаются над дном.
</a:t>
            </a:r>
            <a:endParaRPr lang="en-US" sz="11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 показывает, что хрящевые рыбы очень разнообразны и по форме тела, и по образу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хрящевых рыб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среди скатов; химеры составляют небольшую, но важную часть класса.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школьного обзора: около 1200 видов хрящевых рыб; распределение по группам — приблизительно 630 скатов, 530 акул и 50 химер.
</a:t>
            </a:r>
            <a:endParaRPr lang="en-US" sz="4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91525"/>
            <a:ext cx="4000500" cy="1582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групп помогает увидеть, как строение связано со средой обитания и питанием.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акул, скатов и химер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 тип питания у всех трёх групп тесно связаны с тем, где они живут.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групп класса Хрящевые рыбы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46174"/>
            <a:ext cx="322200" cy="2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плавучесть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получают кислород из воды с помощью жабр. У акул и скатов обычно заметны 5–7 жаберных щелей, через которые проходит вода.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плавательного пузыря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рыб нет плавательного пузыря, поэтому они не могут просто зависнуть в воде. Чтобы не опускаться на дно, им приходится постоянно двигаться.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печени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Плавучесть частично поддерживает большая печень, богатая жиром. Она делает тело легче и помогает рыбам дольше оставаться в толще воды.
</a:t>
            </a:r>
            <a:endParaRPr lang="en-US" sz="10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хрящевые рыбы получают пищу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описывает общий способ поиска, захвата и обработки добычи у акул, скатов и химер.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хищника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Нос, который помогает искать добычу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акул очень чуткое обоняние: они способны замечать слабые следы запаха в воде. Это помогает им искать рыбу и другую добычу даже на большом расстоянии. Такая способность особенно важна в открытом море, где мало укрытий и ориентиров.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 — «датчик»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улавливает колебания и движение воды вокруг тела рыбы. Благодаря ей хищник замечает добычу, которая плывёт рядом, даже если вода мутная или видимость плохая.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Ампулы Лоренцини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акул есть особые чувствительные органы — ампулы Лоренцини. Они помогают замечать слабые электрические сигналы, которые создают другие животные. Это словно скрытый способ «почувствовать» добычу, когда зрение уже не помогает.
</a:t>
            </a:r>
            <a:endParaRPr lang="en-US" sz="11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роль в пищевых цепях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как 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акул питаются рыбой, кальмарами и другими морскими животными. Их охота помогает сдерживать рост численности добычи и поддерживать порядок в сообществе.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у дна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чаще ищут пищу на морском дне. Они поедают донных животных, поэтому влияют на жизнь песчаных и прибрежных участков.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и твёрдая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питаются моллюсками, червями и мелкими ракообразными. Для этого у них есть зубы, которые удобно использовать для дробления твёрдой добычи.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занимают важное место в пищевых цепях. Если их становится меньше, численность других видов может измениться, а морская экосистема — нарушиться.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хрящевых рыб стратегия размножения связана с условиями среды и количеством потомства.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повышают выживаемость потомства, но обычно сопровождаются медленным восстановлением численности.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 биологии класса Хрящевые рыбы; данные представлены как учебная схема.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потомства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или зародыш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видов развитие начинается в кожистой яйцевой капсуле, у других — внутри организма самки, где зародыш защищён от внешних опасностей.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детёныш получает необходимые вещества из запасов яйца или от материнского организма и постепенно приобретает признаки взрослой особи.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молоди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Новорождённые или вылупившиеся рыбки уже достаточно самостоятельны, но из-за небольшого числа потомства пополнение популяции идёт медленно.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как самая известная группа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встречаются почти во всех океанах: от тёплых прибрежных вод до больших глубин. Такое распространение связано с их высокой приспособляемостью к разным условиям.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акула, тигровая акула, акула-молот и китовая акула хорошо известны даже тем, кто редко интересуется морской биологией, потому что сильно отличаются по размеру и образу жизни.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акул есть активные хищники, охотящиеся на рыбу и кальмаров, а есть крупные фильтраторы, которые пропускают через рот воду с планктоном.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помогают поддерживать равновесие в морских сообществах, так как ограничивают численность добычи и влияют на поведение других животных.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Скаты: плоские жители дна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скатов сильно уплощено, а широкие грудные плавники срастаются с головой. Такая форма помогает им двигаться у дна и легко прятаться в песке.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на дне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скаты зарываются в грунт так, что видны только глаза и дыхательные отверстия. Это защищает их и делает незаметными для добычи.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электрические скаты, способны вырабатывать разряд. Он помогает им защищаться и оглушать мелкую добычу.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фильтраторы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Манты — самые большие скаты. Они не охотятся на крупных животных, а питаются планктоном, пропуская воду через жаберный аппарат.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химер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обитают главным образом на больших глубинах, где мало света и другие условия, чем у прибрежных рыб. Поэтому их редко можно увидеть в природе.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рыб крупная голова, вытянутое тело и своеобразный внешний вид, из-за которого их легко отличить от акул и скатов.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твёрдой пищей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питаются моллюсками, червями и мелкими ракообразными. Твёрдую пищу они измельчают пластинчатыми зубами, приспособленными к дроблению.
</a:t>
            </a:r>
            <a:endParaRPr lang="en-US" sz="894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есть ядовитый шип на спинном плавнике. Он служит дополнительной защитой от врагов в глубокой воде.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двух групп рыб по-разному устроены скелет, дыхание, покровы тела и размножение.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и костные рыбы: главные отличия
</a:t>
            </a:r>
            <a:endParaRPr lang="en-US" sz="2897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сохраняют более древние признаки и имеют особенности, тесно связанные с жизнью в воде и образом питания.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классов рыб по школьному курсу биологии.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хрящевые рыбы важны для природы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влияние хищников и донных потребителей на морские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хрящевых рыб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Промысловый вылов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страдают от целенаправленного вылова ради мяса, плавников или других частей тела. Особенно уязвимы крупные и медленно размножающиеся рыбы.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Прилов в сетях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хрящевых рыб не ловят специально, они часто попадают в сети вместе с другой добычей. Для многих животных такой прилов заканчивается гибелью.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зоны, где молодь находит укрытие и питание, могут страдать от строительства, загрязнения и изменения условий среды. Это мешает восстановлению популяций.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взрослеют не сразу и обычно приносят немного потомства. Поэтому даже небольшое сокращение численности заметно сказывается на виде надолго.
</a:t>
            </a:r>
            <a:endParaRPr lang="en-US" sz="10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уязвимых акул, скатов и химер особенно важны морские заповедники, ограничения вылова и сохранение мест обитания.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 замедляют падение численности и помогают редким видам сохраняться дольше, чем при неограниченном промысле.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общих сведений о влиянии охраны на уязвимые морские виды; значения условные.
</a:t>
            </a:r>
            <a:endParaRPr lang="en-US" sz="5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 — это не только акулы, но и скаты с химерами. Они по-разному устроены, занимают разные места в природе и нуждаются в бережной защите.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древние и очень важные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2026-05-29T19:52:54Z</dcterms:created>
  <dcterms:modified xsi:type="dcterms:W3CDTF">2026-05-29T19:52:54Z</dcterms:modified>
</cp:coreProperties>
</file>