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367" y="-1"/>
            <a:ext cx="4145607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your medical history? — тема урока английского языка в 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здоровье, симптомах и аллергиях по-английски.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разговор о здоровье нужен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привычных ситуациях: визите к врачу, температуре, боли, лекарствах и аллергии. Ученики тренируют простые вопросы, ответы и полезные модели для повседневного общения.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715" y="1991597"/>
            <a:ext cx="270716" cy="2165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7692" y="1965637"/>
            <a:ext cx="167808" cy="268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4759" y="1979566"/>
            <a:ext cx="270716" cy="24063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174" y="1965637"/>
            <a:ext cx="234932" cy="268494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2914" y="1965637"/>
            <a:ext cx="268494" cy="268494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
</a:t>
            </a:r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fever, cough, cold, pain, sick и tired помогают описать самочувствие. Они часто появляются в диалогах, поэтому важно узнавать их сразу и использовать в коротких ответах без лишних сложностей.
</a:t>
            </a:r>
            <a:endParaRPr lang="en-US" sz="1055" dirty="0"/>
          </a:p>
        </p:txBody>
      </p:sp>
      <p:sp>
        <p:nvSpPr>
          <p:cNvPr id="15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head, stomach, throat, back, arm, leg, hand и tooth нужна, чтобы точно указать, что болит. С ней легче строить фразы My head hurts или I have a toothache.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803439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medicine, pill, doctor, nurse и hospital связаны с лечением и обращением за помощью. Эти слова часто сочетаются с глаголами take, go, need и make the meaning clearer.
</a:t>
            </a:r>
            <a:endParaRPr lang="en-US" sz="1063" dirty="0"/>
          </a:p>
        </p:txBody>
      </p:sp>
      <p:sp>
        <p:nvSpPr>
          <p:cNvPr id="17" name="Text 4"/>
          <p:cNvSpPr txBox="1"/>
          <p:nvPr/>
        </p:nvSpPr>
        <p:spPr>
          <a:xfrm>
            <a:off x="5551961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allergy и выражение be allergic to something особенно важны для безопасного общения. Ученик должен уметь сказать о реакции на peanuts, milk, nuts, pollen или cats коротко и точно.
</a:t>
            </a:r>
            <a:endParaRPr lang="en-US" sz="1063" dirty="0"/>
          </a:p>
        </p:txBody>
      </p:sp>
      <p:sp>
        <p:nvSpPr>
          <p:cNvPr id="18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have a fever, have a sore throat, feel better и go to the doctor запоминаются легче, чем отдельные слова. Именно они помогают говорить быстро и правильно в классе и дома.
</a:t>
            </a:r>
            <a:endParaRPr lang="en-US" sz="1063" dirty="0"/>
          </a:p>
        </p:txBody>
      </p:sp>
      <p:sp>
        <p:nvSpPr>
          <p:cNvPr id="19" name="Text 6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medical history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слова и их значение на уроке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health лучше запоминать вместе с примером, потому что так легче понять смысл и использовать их 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быстрее запоминается в устойчивом сочетании, чем отдельно от контекста.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учебной темы health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и симптомы в английских фразах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 горло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head и throat часто нужны для первых описаний болезни. Ученики легко строят фразы My head hurts и My throat is sore, если знают простую модель с глаголом to hurt.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 и зубы
</a:t>
            </a:r>
            <a:pPr algn="l" indent="0" marL="0">
              <a:lnSpc>
                <a:spcPct val="100000"/>
              </a:lnSpc>
              <a:buNone/>
            </a:pPr>
            <a:r>
              <a:rPr lang="en-US" sz="26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тела stomach и tooth помогают говорить о распространённых жалобах. В уроке полезны выражения I have a stomachache и I have a toothache, потому что они звучат естественно и часто встречаются в диалогах.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и ноги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arm, leg и hand нужна, когда нужно указать место боли или травмы. Ученик может сказать, где именно неприятно, не используя сложные конструкции и длинные объяснения.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схему тела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есть схема человека с подписями, слова запоминаются быстрее. Визуальная опора помогает связать английское слово с частью тела и сразу применить его в короткой фразе.
</a:t>
            </a:r>
            <a:endParaRPr lang="en-US" sz="11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 теме здоровья встречаются чаще всего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слов чаще всего нужны для короткого разговора о самочувствии и обращении за помощью.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темы составляют симптомы и части тела: именно они позволяют быстро описать проблему.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health, обобщение лексики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короткий диалог у врача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школьного диалога по теме health.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 самочувствии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90969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ты себя чувствуешь?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are you today? помогает начать разговор вежливо и просто. В ответе достаточно короткой фразы: I feel fine, I feel sick или I don’t feel well, если нужно сказать о недомогании.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3621277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случилось?
</a:t>
            </a:r>
            <a:pPr algn="l" indent="0" marL="0">
              <a:lnSpc>
                <a:spcPct val="100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What’s the matter? используется, когда человек выглядит нездоровым или жалуется на боль. На уроке удобно отвечать I have a headache или I have a cough, не строя длинных предложений.
</a:t>
            </a:r>
            <a:endParaRPr lang="en-US" sz="1028" dirty="0"/>
          </a:p>
        </p:txBody>
      </p:sp>
      <p:sp>
        <p:nvSpPr>
          <p:cNvPr id="13" name="Text 4"/>
          <p:cNvSpPr txBox="1"/>
          <p:nvPr/>
        </p:nvSpPr>
        <p:spPr>
          <a:xfrm>
            <a:off x="6679218" y="189532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болит?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Where does it hurt? учит указывать место боли. Ученик может ответить It hurts here, My stomach hurts или My throat hurts, соединяя слово о части тела с простой моделью.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130209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началось?
</a:t>
            </a:r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When did it start? помогает говорить о времени появления симптома. Для ответа подходят выражения It started two days ago, It started yesterday или It started last week.
</a:t>
            </a:r>
            <a:endParaRPr lang="en-US" sz="1022" dirty="0"/>
          </a:p>
        </p:txBody>
      </p:sp>
      <p:sp>
        <p:nvSpPr>
          <p:cNvPr id="15" name="Text 6"/>
          <p:cNvSpPr txBox="1"/>
          <p:nvPr/>
        </p:nvSpPr>
        <p:spPr>
          <a:xfrm>
            <a:off x="5160517" y="3354975"/>
            <a:ext cx="200917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I need help показывает, что человеку трудно справиться самому. Такая фраза полезна в школе, в поездке и на уроке, когда нужно быстро обратиться к взрослому или врачу.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1893210"/>
            <a:ext cx="6060571" cy="21657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разговора о болезни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фразы позволяют быстро описать состояние и не терять время на поиск слов во время разговора.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фраза часто заменяет длинное объяснение и делает речь точнее.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разговорный английский по теме health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карта и личные данные на английском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533400" y="17407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медицинской карте обычно указывают name, age и date of birth. Эти данные помогают быстро понять, кто пациент, и не перепутать запись при обращении к врачу.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33400" y="23188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 phone number нужны, если необходимо связаться с семьёй. Для школьника важно знать простые фразы My name is… и Call my mother, чтобы сообщить основную информацию.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33400" y="2896987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birthday is in May полезна при заполнении анкеты здоровья. Она тренирует месяцы, числа и умение говорить о себе коротко, понятно и без сложных конструкций.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33400" y="3475086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Экстренный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 emergency contact нужен на случай срочной помощи. Ученик должен уметь назвать взрослого, которому можно позвонить, например: Call my mother или Call my father.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33400" y="4053185"/>
            <a:ext cx="4038600" cy="5209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информация помогает врачу быстро принять решение и избежать ошибок. Для 6 класса достаточно коротких ответов, но они должны быть точными и разборчивыми.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для заполнения простой анкеты здоровья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 помогает быстро сообщить важные сведения на английском языке: кто вы, что беспокоит, на что есть реакция и какие лекарства принимаются.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 и лекарства — самые важные пункты безопасности; остальные данные нужны для уточнения и связи с родителями.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health / medical history для 6 класса
</a:t>
            </a:r>
            <a:endParaRPr lang="en-US" sz="9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6696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начинает рассказ с момента, когда появились первые признаки болезни: yesterday, last week или two days ago. Это помогает сразу связать событие с Past Simple.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654709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 называет, что почувствовал: a cold, a fever, a cough или a headache. На этом этапе важно использовать короткие и понятные слова.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22722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описываются действия: went to the doctor, took medicine, stayed at home. Такие глаголы показывают, как ученик реагировал на болезнь.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961238" y="1850922"/>
            <a:ext cx="1595768" cy="12462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говорится о результате: felt better, recovered, returned to school. Завершающая фраза показывает, что история болезни закончилась и состояние улучшилось.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прошедшее время в теме медицинской 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прошлой болезни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короткого ответа в Past Simple: время, симптом, действие, результат и итог.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Аллергии и безопасные фразы на английском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Сообщите о риске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am allergic to… помогает быстро и точно предупредить о возможной реакции. В школе, в поездке и у врача это особенно важно, потому что речь идёт о безопасности.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простую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6 класса достаточно короткой модели без сложной грамматики: I have an allergy to nuts. Такая конструкция легко запоминается и подходит для устного ответа.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конкретный продукт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слова allergic to обычно называют причину: peanuts, milk, eggs, pollen, dust или cats. Чем точнее слово, тем легче взрослому понять ситуацию и избежать ошибки.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не уверен, можно повторить фразу медленно или показать карточку. Это помогает не только назвать аллергию, но и убедиться, что собеседник правильно понял сообщение.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67" y="2832625"/>
            <a:ext cx="2248066" cy="170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567" y="2832625"/>
            <a:ext cx="2248066" cy="170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со сна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говорит I sleep 8 hours, он не просто сообщает факт, а показывает режим дня. Рядом легко представить кровать и утренний подъём без спешки. Это простая привычка, которую можно описать в одном предложении.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фрукты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drink water и I eat fruit часто встречаются в теме здоровья. На картинке уместны стакан воды и яблоко, потому что они сразу подсказывают значение слов и напоминают о полезном выборе.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отдых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I do sports и I rest when I am sick показывает баланс активности и восстановления. Для визуальной поддержки подходят мяч и кровать: они помогают увидеть, когда нужно двигаться, а когда лучше остановиться и выздоравливать.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привычки, которые легко назвать по-английски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помогают чувствовать себя лучше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о болезни чаще всего советуют отдыхать, пить воду и при необходимости принимать лекарства по рекомендации взрослого.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вода — самые универсальные шаги; остальные действия уточняют ситуацию и помогают получить помощь вовремя.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health and illness, 6 класс
</a:t>
            </a:r>
            <a:endParaRPr lang="en-US" sz="9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5370" y="1835776"/>
            <a:ext cx="5722616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для устного ответа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запоминаются через короткие примеры, которые сразу показывают смысл и грамматическую модель.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 связывает перевод и употребление; так ученику проще говорить без паузы и подбирать нужную модель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школьной темы health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5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смешивают ache, pain, hurt и sore. Эти слова похожи по смыслу, но употребляются по-разному, поэтому важно учить их в готовых фразах и примерах.
</a:t>
            </a:r>
            <a:endParaRPr lang="en-US" sz="1063" dirty="0"/>
          </a:p>
        </p:txBody>
      </p:sp>
      <p:sp>
        <p:nvSpPr>
          <p:cNvPr id="10" name="Text 2"/>
          <p:cNvSpPr txBox="1"/>
          <p:nvPr/>
        </p:nvSpPr>
        <p:spPr>
          <a:xfrm>
            <a:off x="2054917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have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предложениях вроде I have a cold или I have a headache школьники иногда забывают глагол have. Без него фраза звучит незавершённо и становится грамматически неправильной.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3803440" y="2436790"/>
            <a:ext cx="1430564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должны сохранять порядок слов: What’s wrong? , Do you have a fever? , Where does it hurt? Перестановка слов делает реплику трудной для понимания собеседником.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555196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9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am sick и I have a cold не означают одно и то же, поэтому их нельзя употреблять случайно. Первая говорит о плохом самочувствии, вторая — о конкретной болезни.
</a:t>
            </a:r>
            <a:endParaRPr lang="en-US" sz="1054" dirty="0"/>
          </a:p>
        </p:txBody>
      </p:sp>
      <p:sp>
        <p:nvSpPr>
          <p:cNvPr id="13" name="Text 5"/>
          <p:cNvSpPr txBox="1"/>
          <p:nvPr/>
        </p:nvSpPr>
        <p:spPr>
          <a:xfrm>
            <a:off x="7300482" y="2436790"/>
            <a:ext cx="1430563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allergy и medicine часто вызывают трудности в произношении. Если тренировать их вслух вместе с короткими примерами, ученик быстрее запоминает и форму, и звучание.
</a:t>
            </a:r>
            <a:endParaRPr lang="en-US" sz="1063" dirty="0"/>
          </a:p>
        </p:txBody>
      </p:sp>
      <p:sp>
        <p:nvSpPr>
          <p:cNvPr id="14" name="Text 6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6 класса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тему в парной работе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задаёт вопрос What’s wrong? или Do you have a fever? , а другой отвечает I have… Такая схема помогает быстро отработать вопрос и ответ без длинного текста.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 симптомами
</a:t>
            </a:r>
            <a:pPr algn="l" indent="0" marL="0">
              <a:lnSpc>
                <a:spcPct val="100000"/>
              </a:lnSpc>
              <a:buNone/>
            </a:pPr>
            <a:r>
              <a:rPr lang="en-US" sz="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получают карточки с симптомами, лекарствами или частями тела и составляют мини-диалог. Карточка подсказывает нужную лексику и делает упражнение похожим на реальную ситуацию у врача.
</a:t>
            </a:r>
            <a:endParaRPr lang="en-US" sz="1151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Мини-анкета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спрашивает о возрасте, аллергиях и лекарствах, а второй отвечает короткими фразами. Это тренирует личную информацию и помогает использовать простые, точные предложения.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партнёр может уточнить: Yes, I do или No, I don’t. Такая проверка учит не только говорить, но и слушать, что особенно важно в разговорной работе.
</a:t>
            </a:r>
            <a:endParaRPr lang="en-US" sz="116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 теме What is your medical history?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говорить о здоровье простыми английскими фразами: о симптомах, аллергиях, лекарствах и прошлых болезнях. Учащиеся 6 класса получают удобные модели для короткого и понятного ответа.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2026-05-30T14:55:54Z</dcterms:created>
  <dcterms:modified xsi:type="dcterms:W3CDTF">2026-05-30T14:55:54Z</dcterms:modified>
</cp:coreProperties>
</file>