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Гомотетия: изменение размера фигур в 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форму, но меняет масштаб относительно центра. Разберём ключевые элементы и правила.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связывает темы подобия, координат, масштабирования и построений. Она помогает находить образы точек и коэффициент по условию, а также понимать увеличение и уменьшение на чертежах, в планах и макетах.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гомотетия в школьной геометрии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 отрицательный, например k&lt;0, то точка A' оказывается по другую сторону от центра O. В этом случае меняется не расстояние от центра, а направление луча относительно центра.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 центром O и коэффициентом k переводит точку A в точку A', причём точки O, A и A' лежат на одной прямой. Это превращение задаёт связь между положениями исходной и образной точек.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 OA' равна |k|·OA. Значит, при k&gt;1 фигура увеличивается, при 0&lt;k&lt;1 — уменьшается. При k=1 образ совпадает с исходной фигурой, то есть преобразование не меняет точки.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гомотетии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гомотетии и расположение образов точек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знак коэффициента меняет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коэффициент k положительный, образ точки лежит на том же луче, что и исходная. При отрицательном k образ оказывается на противоположном луче. На схеме удобно показывать центр, исходную фигуру, её образ и отрезки от центра к соответствующим точкам.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из центра — главный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образ любой точки, нужно провести через центр гомотетии O прямую (точнее, луч), содержащую исходную точку. Для каждой вершины многоугольника соответствует своя прямая через центр. Это делает построение системным и одинаковым для всех точек.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40598"/>
            <a:ext cx="4152000" cy="21370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«Гомотетия» (школьный курс 9 класса)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задаёт и степень изменения размера, и расположение образа относительно центра.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|k| определяет изменение размеров, а знак k отвечает за то, на какой стороне от центра окажется образ.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коэффициента гомотетии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условию: исходная длина 4 см; значения для k=1/2, 1, 2, 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длина 4 см умножается на модуль коэффициента. Поэтому при любом k схема будет линейной и легко проверяемой.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длины от k прямая: увеличили коэффициент — увеличилась длина в |k| раз. Это удобно для быстрой проверки ответов.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длина отрезка при гомотетии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углы: образ любой фигуры получается «повёрнутым» по масштабу, но без изменения формы. Поэтому исходная и полученная фигуры оказываются подобными.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переходят в прямые, а отрезки — в отрезки. Окружности переходят в окружности, причём радиусы меняются так же, как и линейные размеры. Параллельность прямых сохраняется, если ни одна из них не проходит через центр.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увеличивается или уменьшается пропорционально модулю |k|, а площадь — по квадрату k². Именно эти правила связывают гомотетию с масштабом и задачами на подобие.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гомотетии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 при гомотетии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алгоритм: центр O → луч → масштабирование расстояния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треугольника связаны гомотетией, то они обязательно подобны: их соответствующие углы равны, а стороны относятся друг к другу одинаково. Значит, масштаб задаёт пропорции между сторонами.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треугольник с сторонами 3 см, 4 см и 5 см при коэффициенте 2 переходит в треугольник 6 см, 8 см и 10 см. Это наглядно показывает связь гомотетии с темой подобия в 9 классе.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и подобие треугольников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условию: исходная площадь 20 см²; коэффициенты k=1/2, 1, 2
</a:t>
            </a:r>
            <a:endParaRPr lang="en-US" sz="978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k=1/2 площадь уменьшается в 4 раза, а при k=2 — увеличивается в 4 раза. Для исходных 20 см² получаются 5, 20 и 80 см².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правило: площадь изменяется по квадрату коэффициента. Поэтому при работе с масштабом полезно сразу думать о k².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фигуры при изменении масштаба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1:100 означает рост реальности в 100 раз относительно 1 см на плане; 1:1000 — в 1000 раз. Это помогает переносить размеры на чертёж и обратно.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1:1000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масштабе все размеры на карте становятся меньше пропорционально, как при гомотетии.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геометрии и географической картографии (школьный курс)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035222"/>
            <a:ext cx="4152000" cy="13738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работы с масштабом (курс геометрии и основы картографии)
</a:t>
            </a:r>
            <a:endParaRPr lang="en-US" sz="855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Сопоставьте, чему равен 1 см на изображении и во сколько раз нужно изменить длины, чтобы получить реальные величины.
</a:t>
            </a:r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 по-разному меняют длины, но действуют по одному принципу: изображение получается гомотетией с коэффициентом, равным отношению размеров.
</a:t>
            </a:r>
            <a:endParaRPr lang="en-US" sz="1231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масштабов в реальных задачах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гомотетию в задаче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гомотетии опирается на геометрические связи между соответствующими точками и пропорции фигур.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k&lt;0, то образ точки лежит на противоположной стороне от центра. Говоря проще, точка как бы «переворачивается» относительно центра, а затем масштабируется по модулю.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k=-1 соответствует центральной симметрии: расстояния до центра остаются теми же, но точки меняют сторону относительно центра гомотетии.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влияет на расположение и ориентацию, а не на итоговую величину длины: для размеров важен модуль |k|, а для «стороны» — сам k.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 гомотетии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зависимости длины отрезка: |k|·6 см (данные задачи, без внешних источников)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k=-2 и k=2 длина была бы одинаковой, потому что в формуле используется |k|. Важно различать знак: он меняет сторону относительно центра.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подтверждает: длина образа зависит от модуля коэффициента. Знак влияет только на взаимное расположение точек относительно центра гомотетии.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коэффициентов на одном отрезке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в архитектуре, дизайне и моделях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района: сохраняем пропорции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строительных макетах здания и кварталы часто выполняют в уменьшенном масштабе. Если уменьшение подобрать как гомотетию, то фасады сохраняют форму, а размеры деталей меняются пропорционально, без искажений углов.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в двух размерах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дизайне интерьеров один и тот же декоративный элемент может повторяться крупнее и мельче. Такая «перекладка» обычно сохраняет форму мотива, потому что все соответствующие точки связаны через один центр и одинаковый коэффициент.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чертежа к прототипу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модели и прототипы создают, когда нужно проверить идею до производства. Гомотетия помогает перенести геометрию изделия из чертежа в уменьшенную копию, сохраняя сходство и пропорции.
</a:t>
            </a:r>
            <a:endParaRPr lang="en-US" sz="10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гомотетии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гомотетию с параллельным переносом: при гомотетии соответствующие точки соединяются прямыми через один общий центр, а не сдвигаются одинаковым вектором.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учитывают знак коэффициента и строят образ на той же стороне от центра. При k&lt;0 образ точки оказывается по другую сторону, хотя модуль |k| задаёт масштаб.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Считают, что площадь меняется в |k| раз. На самом деле она меняется в k² раз, поэтому при увеличении в 2 раза площадь становится больше в 4 раза.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Переоценивают роль расстояния до центра: длина отрезка меняется пропорционально |k|, но нельзя подменять эту величину расстоянием между произвольными точками без проверки соответствий.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13869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(свойства гомотетии)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эти зависимости, чтобы вычислять образы размеров, проверять подобие и решать задачи на масштабирование.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величины масштабируются по |k|, а площади — по k². Это ключ к быстрым проверкам ответов и к нахождению коэффициента.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используются в задачах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5069" y="14006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26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04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47144" y="1400650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задач на гомотетию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образ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центру и коэффициенту определяют точку A', лежащую на луче через центр. Часто нужно сначала измерить OA, а затем отложить |k|·OA.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образ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Задают исходный многоугольник и требуют построить его образ. Решение сводится к построению образов всех вершин и соединению их в новом масштабе.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Вычисляют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известным отрезкам между соответствующими точками находят k или |k|. Важно сохранять соответствие «какая точка с какой» и учитывать центр.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подобие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Определяют, связаны ли фигуры гомотетией, по одинаковым углам и одинаковым отношениям сторон. Если условия нарушены, преобразование не является гомотетией.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Решают с координатами и расстояниями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координаты заданы, используют пропорции по расстояниям до центра или равенство направлений лучей. На практике это сокращает построения на чертеже.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Гомотетия: важное в двух шагах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форму: углы остаются равными, стороны пропорциональны. Линейные размеры меняются в |k| раз, площади — в k² раз. Это связывает подобие с масштабами карт, планов и чертежей.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2026-05-12T04:18:16Z</dcterms:created>
  <dcterms:modified xsi:type="dcterms:W3CDTF">2026-05-12T04:18:16Z</dcterms:modified>
</cp:coreProperties>
</file>