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творчества Льва Толстого в школьном изучении литературы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помогает понять человека, историю и нравственный выбор.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эпоха реализма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русская литература стремилась к правдивому изображению жизни. На этом фоне Толстой соединяет историческую широту, бытовую точность и глубокие размышления о судьбе личности и общества.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биографии Льва Толстого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родился в 1828 году в Ясной Поляне и принадлежал к дворянскому роду; домашнее воспитание и учёба в Казанском университете сформировали его ранние интересы.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 Кавказе и участие в обороне Севастополя дали писателю опыт, из которого выросли темы войны, чести, мужества и ответственности человека перед собой и другими.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жизнь, внутренние кризисы и напряжённые поиски смысла стали для Толстого не только личной историей, но и источником сюжетов о нравственном выборе и духовной борьбе.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как пространство жизни и творчества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была не просто домом Толстого, а местом, где рождались рукописи, велись дневники и проверялись жизнью его педагогические и нравственные идеи.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здесь школа для крестьянских детей сделала усадьбу символом связи литературы с реальным бытом, природой и народной культурой.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творческого пути Толстого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предыдущий: Толстой сохранял интерес к живому человеку, но всё глубже переходил от наблюдения к философскому осмыслению.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идёт от ранней реалистической прозы к поздним нравственным и общественным поискам.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Л. Н. Толстого по общепринятым литературоведческим данным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как реформатор русского романа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границы романа, объединив семейную хронику, историческую панораму и философское исследование человеческой жизни в одном произведении.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частная судьба никогда не изолирована: личные решения героев постоянно соотносятся с движением истории, общества и нравственных законов.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уделяет особое внимание повседневности, жестам, речевой интонации и подробностям среды, через которые раскрывается характер персонажа.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Многоплановая композиция и широкий временной охват позволяют ему показать жизнь как процесс, а не как набор отдельных событий.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психологизма у Толстого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 Толстого редко действует прямо и без сомнений: автор показывает, как одна мысль сменяет другую, а решение рождается из борьбы противоречий.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самооценка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 передаёт стыд, обиду, гордость, раскаяние и надежду, показывая, как эмоции меняют взгляд человека на самого себя и на окружающих.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часто оценивают свои поступки в ходе внутреннего монолога, а читатель видит не только действие, но и момент осознания ошибки или заблуждения.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Моральное прозрение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особенно убедителен там, где герой проходит через сомнение к нравственному выводу: внешне небольшой эпизод становится шагом к духовной ясности.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как роман о народе и истории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события 1805–1812 годов и показывает, как исторические потрясения влияют на судьбы Ростовых, Болконских и Безуховых, соединяя частную жизнь с судьбой страны.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и пожар Москвы становятся не только ключевыми эпизодами сюжета, но и символами национального испытания, в котором раскрываются стойкость, память и сила народа.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Толстого и их темы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 широту тем и жанров Толстого.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обращается к разным жанрам, но в каждом случае ставит человека перед нравственным выбором.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 и нравственный выбор человека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романа строится на столкновении личного чувства с семейным долгом и общественными правилами, из-за чего частная история превращается в серьёзный нравственный конфликт.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Анна, Каренин и Левин по-разному понимают любовь, брак, ответственность и правду, поэтому их линии помогают увидеть несколько возможных ответов на один и тот же жизненный вопрос.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даёт простого решения: он показывает, насколько трудно человеку сохранить внутреннюю цельность, если его чувства, обязанности и ожидания общества расходятся.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 и тема взросления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мир ребенка как пространство первых впечатлений, доверия и утрат. Важны семейная атмосфера, память о близких и первые переживания, которые формируют нравственное чувство.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«Отрочество»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герой острее замечает себя и других, испытывает стыд, гордость и неуверенность. Внутренние противоречия становятся главным признаком взросления и самостоятельного мышления.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«Юность»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жизненные идеалы, попытки понять свое место в мире и оценить поступки взрослых. Толстой связывает взросление с поиском нравственной опоры и личной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Толстого от художника к мыслителю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творческой эволюции писателя: от наблюдения жизни к философским и общественным выводам.
</a:t>
            </a:r>
            <a:endParaRPr lang="en-US" sz="9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философия Толстого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Толстого совесть — главный внутренний закон человека: именно она помогает отличать подлинное добро от внешне правильных, но пустых поступков и требует личной ответственности.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утверждал необходимость внутреннего самосовершенствования и отвергал насилие как способ решения общественных и личных конфликтов, связывая нравственность с духовной честностью.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взгляды вызвали широкий отклик в России и за рубежом; идея непротивления злу насилием повлияла на общественную мысль XX века, включая Махатму Ганди.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педагогика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Ясной Поляне Толстой не только преподавал, но и искал такие формы обучения, которые учитывали бы интерес ребенка, свободу вопросов и живую речь, а не механическое заучивание.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Создавая «Азбуку» и другие учебные книги, он стремился сделать образование доступным крестьянским детям и приблизить школу к повседневной жизни, труду и реальному опыту.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Толстого на мировую литературу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Толстовская модель романа стала ориентиром для писателей, исследовавших сознание человека, семейные конфликты и историческую судьбу личности.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 широкий международный отклик: Толстой повлиял и на реалистическую, и на модернистскую прозу, особенно в изображении внутренней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литературоведческих исследований о влиянии Л. Н. Толстого
</a:t>
            </a:r>
            <a:endParaRPr lang="en-US" sz="7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 Толстого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ясно и точно, избегая вычурности; его проза строится на естественной интонации, в которой сложная мысль звучит убедительно и доступно для читателя.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детали жеста, взгляда, паузы и предметной среды: через них писатель показывает характер героя, напряжение сцены и скрытый смысл происходящего.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форма сочетается у него с философской глубиной, поэтому разговор о совести, долге и свободе возникает не как абстракция, а как часть живого действия.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 в позднем творчестве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резко осуждал насилие и войну, считая их проявлением нравственного падения общества и разрушением человеческого достоинства.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«Воскресение» он показал несправедливость суда, тюрьмы и равнодушной бюрократии, противопоставив им требование личной ответственности.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критиковал имущественное неравенство и духовную ложь, связывая общественные проблемы не только с законами, но и с внутренним состоянием людей.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публицистика Толстого превращает литературу в форму нравственного разговора, где художественное слово становится средством общественного и личного самопроверки.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470" y="1581850"/>
            <a:ext cx="587361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остается современным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произведений Л. Н. Толстого и их школьное изучение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тем с их актуальностью для читателя.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Толстого не привязаны только к XIX веку: они помогают обсуждать конфликты, чувства и социальные проблемы, понятные подросткам и взрослым.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школьной программе и культурной памяти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Толстого входят в школьную программу как основа русской классики и помогают увидеть, как литература ставит большие нравственные и исторические вопросы.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 повести Толстого неоднократно инсценировались, потому что их конфликты, характеры и диалоги сохраняют выразительность и на сцене.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экранизации подтверждают, что толстовские сюжеты остаются понятными разным поколениям и по-прежнему вызывают живой отклик у зрителей.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закрепил представление о литературе как о пространстве исторической памяти, нравственной проверки и серьезного разговора о человеке и 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писатель, которого нужно читать сегодня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соединяет художественную силу, историческую правду и нравственную глубину, поэтому его книги помогают не только изучать литературу, но и размышлять о совести, свободе и смысле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2026-05-19T20:55:30Z</dcterms:created>
  <dcterms:modified xsi:type="dcterms:W3CDTF">2026-05-19T20:55:30Z</dcterms:modified>
</cp:coreProperties>
</file>