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устройства вычислительной машины
</a:t>
            </a:r>
            <a:endParaRPr lang="en-US" sz="242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счёта к вычислениям: менялись элементы, скорость, память, интерфейсы и сама роль компьютера в сети.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«устройство вычислительной машины»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компьютера описывают через четыре функции: ввод, обработка, хранение и вывод. Исторически менялась техника — от механики к электромеханике, электронике, микропроцессорам и сетевым системам. Для 10 класса важно понимать архитектуру, процессор, память и ввод-вывод.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механические вычислители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использовали более 2000 лет: это был один из первых массовых инструментов для счёта. Он помогал выполнять операции быстрее и надёжнее, чем чисто ручные вычисления.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Паскалина Блеза Паскаля, созданная в 1642 году, делала сложение и вычитание с помощью зубчатых колёс. Механический принцип задавал правила работы машины заранее.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Готфрида Лейбница (1673) расширила возможности механического счёта. Она позволяла выполнять умножение и деление, делая вычисления более универсальными.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показали ключевую идею: вычисления можно автоматизировать, если заранее описать алгоритм в виде механизма.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программируемой машины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универсальности у Бэббиджа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машина Чарльза Бэббиджа, разрабатывавшаяся в 1830-х годах, стала прообразом универсального компьютера. В проекте были предусмотрены память, «арифметическое устройство» и блок управления.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 описаниях Ады Лавлейс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 Лавлейс описала последовательность действий для такой машины и фактически предложила раннее представление об алгоритме. Исторически это означало переход от механизации счёта к программируемой обработке данных.
</a:t>
            </a:r>
            <a:endParaRPr lang="en-US" sz="10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механики к электромеханике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механического счета — к электрическому управлению и программам на носителях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компьютеры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ENIAC, завершённый в 1946 году, работал на вакуумных лампах и занимал целый зал. Его масса превышала 27 тонн, а энергопотребление было крайне высоким.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схемы резко увеличили скорость вычислений по сравнению с электромеханическими устройствами. Для многих задач это означало практический скачок от минут к секундами.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лампы часто перегревались и выходили из строя. Поэтому дальнейшее развитие компьютеров было тесно связано с поиском более надёжной и компактной элементной базы.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03560"/>
            <a:ext cx="4452300" cy="1492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вычислительных машин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поколений по элементной базе и ключевым практическим свойствам показывает, как технология влияет на размеры, надёжность и доступность.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поколение уменьшало размеры, повышало надёжность и снижало энергозатраты, что расширяло круг пользователей — от научных лабораторий к массовым организациям и обучению.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историческим этапам элементной базы (учебный курс информатики).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Транзисторная революция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 — изобретение транзистора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был создан в 1947 году и стал заменой вакуумной лампы во многих устройствах. Он требовал меньше ресурсов и обеспечивал более устойчивую работу.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— переход к компьютерным системам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годах компьютеры всё активнее переходили на транзисторную элементную базу. Машины становились компактнее и надёжнее за счёт уменьшения тепловых проблем и износа.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массовым вычислениям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Транзисторная база подготовила появление более массовых вычислительных машин для организаций и научных центров. В итоге компьютеризация стала практичнее и масштабируемее.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схемы и миниатюризация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Интегральная схема объединяет множество транзисторов на одном кристалле, поэтому устройства становятся меньше и надёжнее. Компоновка элементов сокращает число соединений и уменьшает влияние ошибок монтажа.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Мура, сформулированный в 1965 году, описал удвоение числа транзисторов примерно каждые 18–24 месяца. Миниатюризация снижала стоимость вычисления и ускоряла создание компактных компьютеров, калькуляторов и игровых устройств.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вычислительной мощности во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происходило скачками: каждый переход на новую элементную базу давал заметный прирост возможностей обработки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прогресс компьютеров чаще связан с технологическими сменами элементной базы, чем с постепенным «подкручиванием» параметров.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Учебно-историческая интерпретация этапов (1940-е–2020-е); точные численные значения для условной шкалы не приводятся.
</a:t>
            </a:r>
            <a:endParaRPr lang="en-US" sz="7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Микропроцессор как центр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1971 году Intel 4004 стал одним из первых микропроцессоров, объединив ключевые функции процессора на одном чипе. Это упростило производство и удешевило компьютеры, сделав их доступнее.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процессор начал выступать «сердцем» системы: к нему подключаются оперативная память, контроллеры и каналы связи. Остальные узлы стали работать как периферийные компоненты вокруг процессора.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Микропроцессорная архитектура задала типовую компоновку настольных ПК: системная плата связывает компоненты через шины, а программы управляют обменом данных по заранее определённым 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схема фон Неймана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поступают с устройств ввода и проходят через память, вычислительные блоки и управление, затем выводятся наружу; узкое место — передача между памятью и процессором.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носители информации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(ОЗУ)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ОЗУ хранит данные и программы во время выполнения, обеспечивая быстрый доступ. При выключении питания содержимое обычно теряется, поэтому для долгой работы важны носители памяти следующего уровня.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диски (HDD)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HDD используют магнитную запись и вращающиеся диски. Они подходят для хранения больших объёмов, где важна цена за гигабайт. Скорость доступа ниже, чем у флеш-памяти.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Твердотельные накопители (SSD)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применяют флеш-память без движущихся частей. Это даёт быстрый отклик, меньший шум и стойкость к тряске. Такие накопители ускоряют запуск программ и загрузку данных.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облаке данные хранятся на удалённых серверах и доступны через интернет. Такой формат удобен для резервного копирования и синхронизации, но требует внимания к доступу и защите информации.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868" y="1073232"/>
            <a:ext cx="63962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поколений по основным характеристикам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смены элементной базы компьютеры уменьшались, становились надежнее и эффективнее, а их стоимость снижалась в пересчёте на единицу вычислительной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элементной базы напрямую меняла габариты, энергозатраты и устойчивость к отказам; поэтому пользователи получали вычисления быстрее и доступнее.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классическим этапам развития вычислительной техники в школьном курсе информатики.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и интерфейсы пользователя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Клавиатура, мышь, дисплей, сенсорный экран, микрофон и сетевые интерфейсы расширили способы взаимодействия с компьютером. Современные устройства воспринимают текст, голос, касания и данные от датчиков, работая мультимодально.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интерфейсов сделало вычислительную технику удобной для повседневных задач и учебных проектов. Благодаря этому компьютер стал частью цифровых сервисов: от общения до поиска информации и работы с медиаконтентом.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размеров и мобильности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миниатюризация опирается не только на размер, но и на энергоэффективность: чем меньше расход энергии, тем удобнее постоянное подключение к сети.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 доминирование мобильного сценария: вычисления стали «встроенными» в повседневную жизнь, а не привязанными к одному рабочему месту.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наблюдаемого рыночного тренда (точные доли в процентах зависят от региона и методики подсчёта).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Многопоточность и распределенные вычисления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процессоры содержат несколько ядер, а графические ускорители берут на себя параллельные операции. Такая организация помогает быстрее обрабатывать большие потоки данных и снижает время ожидания.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— от обработки видео до игровых сцен и систем искусственного интеллекта — работа не сводится к одному последовательному шагу. Нужны одновременно работающие вычислительные блоки, чтобы выполнять части задачи параллельно.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мощностей одного компьютера недостаточно, нагрузку распределяют облачные центры обработки данных: задачи разбиваются на части и выполняются на множестве серверов. Результаты затем собираются в единый итог.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вычислительная техника всё чаще становится частью сетевой инфраструктуры: пользователь обращается к ресурсам, как к сервису, а не как к «отдельной машине на столе».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локального устройства к сети сервисов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растёт число подключённых устройств, датчиков и программных сервисов; вычисления перестают быть изолированным процессом.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7" y="1191481"/>
            <a:ext cx="308297" cy="352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96618"/>
            <a:ext cx="348550" cy="278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79643"/>
            <a:ext cx="348623" cy="2788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499708"/>
            <a:ext cx="348623" cy="34862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процессоры и оптимизация архитектуры уменьшают расход энергии на вычисление. Это особенно важно для дата-центров, мобильных устройств и систем, работающих длительное время без замены питания.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Ускорители для ИИ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задач машинного обучения применяют специализированные ускорители, которые быстрее выполняют типовые операции. Они разгружают универсальные процессоры и повышают эффективность обучения и инференса.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позволяет гибко выделять ресурсы под задачу и экономить на собственном оборудовании. Роль пользователя меняется: он управляет сервисами через программы, а не отдельными «железными» узлами.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Нейроморфные 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Нейроморфные схемы стремятся приблизить вычисления к принципам работы нервной системы: учитывать параллельность и событийный характер обработки. Это направление ориентировано на энергоэффективные интеллектуальные системы.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технологии развиваются через экспериментальные платформы и требуют новых методов контроля и измерений. Они пока не заменяют классические компьютеры, но расширяют перспективы для отдельных типов вычислений.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от счёта к сетевому интеллекту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вычислительной машины прошла путь от механических устройств к электронным, микропроцессорным и сетевым системам. Итог — меньше размеры, выше надёжность и скорость, больше памяти и удобные интерфейсы, меняющие обучение и работу.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2026-05-13T18:40:26Z</dcterms:created>
  <dcterms:modified xsi:type="dcterms:W3CDTF">2026-05-13T18:40:26Z</dcterms:modified>
</cp:coreProperties>
</file>