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открытия: как европейцы расширили карту мира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путешествия изменили карту Земли и судьбы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эпоха дальних плаваний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XV века Европа искала новые пути к богатствам Востока. Закрытие старых маршрутов, жажда пряностей и появление более надежных кораблей сделали океанские путешествия возможными и особенно привлекательными для правителей и купцов.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Европы после открытий
</a:t>
            </a:r>
            <a:endParaRPr lang="en-US" sz="2678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Европу пришли картофель, кукуруза, томаты, какао и табак. Эти культуры постепенно изменили питание, сельское хозяйство и привычки людей в разных странах.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людьми, принудительный труд и болезни, занесенные европейцами, привели к огромным потерям среди коренных народов. Цена открытий оказалась очень высокой.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последствия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открытиями часто следовали захват земель, создание колоний и насильственное подчинение местного населения. Европейские державы стремились контролировать территории и ресурсы.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 захваты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пути связали Европу с Америкой, Африкой и Азией. Портовые города быстро богатели, а купцы и мореплаватели получили новые возможности для прибыли.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морской торговли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морская экспедиция эпохи открытий
</a:t>
            </a:r>
            <a:endParaRPr lang="en-US" sz="254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 экспедиции от подготовки до возвращения с новыми сведениями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 открытие Америки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Колумб повел корабли на запад, надеясь добраться до Азии. После долгого плавания экспедиция достигла островов Карибского моря и впервые открыла для европейцев новые земли.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Атлантику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Мореплаватель был уверен, что оказался рядом с Индией, поэтому называл местных жителей индейцами. Лишь позже стало ясно, что перед европейцами находится совсем другой материк.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и открытие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встречи с населением островов показали, насколько различались культуры, язык и образ жизни. Эти контакты быстро превратились в борьбу за землю, власть и богатства.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контакты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Колумба стало началом постоянной связи Европы с Америкой. Именно с этого момента открытие новых земель стало частью большой мировой истории.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Америго Веспуччи и понимание, что это новый материк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своих путешествий Веспуччи внимательно сравнивал берега, небесные звезды и расстояния. Он заметил, что открытые земли слишком велики и не похожи на восточные окраины Азии.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у берегов Южной Америки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1507 году картограф Мартин Вальдземюллер нанес на карту новое название — Америка. Оно закрепилось за этими землями и вошло в историю географических открытий.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«Америка»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его выводов европейцы начали понимать, что за Атлантическим океаном лежит не Азия, а неизвестный материк. Это изменило представления о размерах и строении Земли.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карту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морские экспедиции эпохи открытий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плавание расширяло представления европейцев о морях, берегах и расстояниях между континентами.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экспедиций показывает, как за одно столетие Европа узнала почти весь земной шар.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ключевые даты Великих географических открытий.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Васко да Гама и путь в Индию вокруг Африки
</a:t>
            </a:r>
            <a:endParaRPr lang="en-US" sz="2894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953033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отправилась на юг вдоль берегов Африки. Морякам предстояло пройти незнакомые воды, опасные течения и длинный путь без привычных остановок.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953033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1497: выход из Португалии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06767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Обогнув Африку с юга, да Гама достиг Индии. Это открыло Европе прямой морской маршрут к пряностям и сделало Португалию влиятельной морской державой.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06767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1498: путь в Индию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Португальские владения в Африке и Азии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Португальцы строили укрепленные пункты в удобных бухтах и у торговых узлов. Такие крепости защищали корабли, склады и купцов, а также помогали контролировать движение товаров по морю.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на берегах океана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Фактории и торговые пути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и на побережье Африки возникали фактории — опорные торговые поселения. Отсюда португальцы покупали специи, золото и слоновую кость, стараясь не зависеть от посредников.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базы в Малакке и других пунктах позволяли следить за важными маршрутами. Так Португалия укрепляла свое влияние на океанских путях между Африкой, Азией и Европой.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морской торговлей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 Магеллана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1519 году Магеллан повел флотилию на запад в поисках пути к островам пряностей. Путешествие сразу оказалось трудным: морякам пришлось преодолевать штормы, голод и неизвестные 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экспедиции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Испанию вернулся лишь один корабль — «Виктория» под командованием Хуана Себастьяна Элькано. Кругосветное плавание окончательно подтвердило шарообразность Земли.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«Виктории»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Филиппинах Магеллан погиб в столкновении с местным населением. Несмотря на это, его поход продолжился и доказал, что океаны соединены в единую систему.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Магеллана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прошла через пролив у южной оконечности Америки и вышла в огромный океан, который Магеллан назвал Тихим. Так европейцы поняли, насколько велико пространство между континентами.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нового маршрута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мореплаватели и их вклад в открытия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путешественники, которые изменили представления европейцев о мире.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этих людей поэтапно расширили карту мира: от Карибского бассейна до Индии и кругосветного маршрута.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открытие новых земель изменило знания о мире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дальних плаваний европейцы стали наносить на карты берега, острова и проливы гораздо точнее. Старые схемы постепенно заменялись более подробными изображениями морей и континентов.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карты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учились увереннее пользоваться широтой, долготой, компасом и звездами. Это помогало меньше теряться в океане и безопаснее прокладывать маршруты между материками.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стала лучше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показали, что океаны гораздо шире, чем считалось раньше, а Земля имеет большие расстояния между землями. Представления о размерах мира стали гораздо реалистичнее.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сведения о Земле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капитанов и штурманов превратили картографию в важную науку. Карты стали инструментом не только для плаваний, но и для торговли, политики и изучения природы.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картографии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Европа получила из Нового Света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 быстро вошли в повседневную жизнь европейцев и изменили питание, торговлю и спрос на заморские товары.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открытий — не только драгоценные металлы, но и массовые продукты, которые изменили рацион миллионов людей.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обобщение по теме «Колумбов обмен»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открытий для народов Америки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и португальские завоеватели разрушали государства ацтеков и инков, захватывали земли и богатства. Местное население лишалось привычного уклада жизни и политической самостоятельности.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 разрушения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насилия, болезней и потери свобод население многих районов Америки в XVI веке сильно уменьшилось. Последствия этих событий ощущались ещё очень долго.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населения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Америку пришли болезни, против которых у местных народов не было иммунитета. Эпидемии уносили огромное количество жизней и нередко распространялись быстрее войн.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Опустошительные болезни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Покорённых жителей заставляли работать на рудниках, в поместьях и на строительстве. Тяжёлый труд, голод и жестокое обращение резко ухудшали жизнь целых общин.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отправилось в Европу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Америки в Европу пришли картофель, кукуруза, томаты и какао. Эти культуры постепенно изменили питание людей, а вместе с ними вырос спрос на новые товары и морские перевозки.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попало в Америку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Новый Свет европейцы привезли лошадей, коров, пшеницу и огнестрельное оружие. Вместе с ними распространились новые способы хозяйства, но также усилились войны и подчинение местного населения.
</a:t>
            </a:r>
            <a:endParaRPr lang="en-US" sz="1195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Старым и Новым Светом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открытия изменили мировую экономику
</a:t>
            </a:r>
            <a:endParaRPr lang="en-US" sz="298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морские маршруты привели к росту торговли и соперничеству европейских держав.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Испания и Португалия стали первыми морскими державами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рано включились в океанские плавания и опирались на королевскую поддержку, но выбирали разные направления расширения влияния.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укрепилась на пути к Индии, а Испания сосредоточилась на Атлантике и американских землях.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89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0479" y="1034740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исследователи эпохи открытий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Совершил кругосветное плавание и обследовал берега Тихого океана. Его поход показал, что европейские моряки могут проходить огромные расстояния и возвращаться домой по новому маршруту.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Фрэнсис Дрейк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таких мореплавателей доказывали, что даже после крупных открытий на карте Земли оставалось много неизвестных мест. Каждый поход добавлял новые сведения о мире.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горизонты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Исследовал южные моря и открыл Тасманию и Новую Зеландию. Его путешествия помогли европейцам лучше представить себе далёкие районы Южного полушария.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Абель Тасман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Великих географических открытий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Азия, Африка и Америка оказались связаны морскими маршрутами и постоянным обменом товарами. Так возникла более целостная мировая торговая система.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мир торговли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продукты, такие как картофель, кукуруза и томаты, постепенно вошли в рацион людей. Вместе с ними изменились привычки питания и сельское хозяйство.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повседневной жизни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дали более точные карты, новые сведения о ветрах и течениях и лучшее понимание размеров Земли. География и картография стали значительно точнее.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колониализм, рабство и неравенство между народами. Для многих жителей покорённых территорий эта эпоха принесла насилие, утраты и разрушение привычной жизни.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открытий сделала Землю понятнее и ближе для людей, но её цена была очень высокой. Она изменила торговлю, науку и карты, а также судьбы целых народов.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Великих географических открытий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2026-06-02T07:43:05Z</dcterms:created>
  <dcterms:modified xsi:type="dcterms:W3CDTF">2026-06-02T07:43:05Z</dcterms:modified>
</cp:coreProperties>
</file>