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которая занимает целый материк.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Союз: страна и материк в Южном полушарии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южный материк с уникальной историей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лежит между Индийским и Тихим океанами, далеко от Европы, но тесно связана с Азией и Океанией. Её история объединяет древние культуры коренных народов и эпоху британского освоения.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федерация Австралии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Штаты страны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штатов образуют основу федерации: Новый Южный Уэльс, Виктория, Квинсленд, Южная Австралия, Западная Австралия и Тасмания. У каждого из них есть собственные органы управления и законы в пределах полномочий.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материка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штатов, в состав страны входят Северная территория и Австралийская столичная территория. Они тоже имеют органы власти, но их самостоятельность обычно уже, чем у штатов.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полномочий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система позволяет распределять обязанности между центром и регионами. Это особенно важно для огромной по площади страны, где разные части сильно отличаются по условиям жизни и хозяйству.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страна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разнообразие регионов, Австралия действует как одно государство. Общие правила помогают поддерживать порядок, связь между частями страны и совместное решение крупных задач.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92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Штаты и территории Австралии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 страны и их административные центры.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центры распределены по разным частям страны, а не сосредоточены в одном районе.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материалы правительства Австралии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Австралии по численности населения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находятся на побережье, где проще строить транспорт, жильё и порты.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страны заметно сосредоточено на востоке и юго-востоке, поэтому именно там находятся главные городские центры.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агломераций, Australian Bureau of Statistics, 2024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Австралии: пустыни, побережья и Большой Барьерный риф
</a:t>
            </a:r>
            <a:endParaRPr lang="en-US" sz="1895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материка очень засушливые: здесь преобладают пустыни и полупустыни. Из-за нехватки воды и жары населённых пунктов там гораздо меньше, чем на побережье.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центр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славится животными, которые редко встречаются в других частях света: кенгуру, коалами, вомбатами, утконосами и ехиднами. Многие из них стали символами страны.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животные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Квинсленда расположен крупнейший коралловый риф мира. Он состоит из тысяч отдельных рифов и островов и является одной из самых известных природных достопримечательностей страны.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берегах климат мягче и влажнее, поэтому именно здесь находятся крупные города, фермы и основные транспортные пути. Побережья удобнее для жизни и хозяйственной деятельности.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моря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Австралия стала федерацией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последовательность: от древнего заселения материка до объединения колоний в 1901 году.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Австралии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Формальным главой государства считается монарх Великобритании, а в Австралии его представляет генерал-губернатор. Эта роль связана с традицией конституционной монархии и не означает прямого управления страной.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и представитель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Законодательная власть принадлежит парламенту, который состоит из Сената и Палаты представителей. Именно он обсуждает законы, принимает решения по важным государственным вопросам и представляет интересы населения.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страны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Исполнительную власть осуществляет правительство, которое возглавляет премьер-министр. Оно отвечает за повседневное управление страной и за выполнение законов, принятых парламентом.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и премьер-министр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Австралийская система объединяет монархическую традицию и демократическое управление. Благодаря этому сохраняется историческая преемственность, но ключевые решения принимаются через выборные органы.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двух принципов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700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320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7631" y="1686040"/>
            <a:ext cx="374588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участвуют граждане в политической жизни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Австралии старше 18 лет обязаны участвовать в выборах. Это делает явку высокой и помогает учитывать мнение гораздо большего числа людей.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голосование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учитывает интересы разных штатов, территорий и социальных групп. Благодаря этому решения обсуждаются с учётом разнообразия страны, а не только позиции крупных городов.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Представительство интересов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обычно проходят каждые три года. Такой срок позволяет регулярно обновлять состав парламента и проверять, насколько депутаты оправдывают доверие избирателей.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в Палату представителей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повседневная жизнь жителей
</a:t>
            </a:r>
            <a:endParaRPr lang="en-US" sz="2406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известен Оперным театром, большим портом и деловым центром. Здесь сосредоточены офисы, транспортные узлы и важные культурные события, привлекающие жителей со всей страны.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побережья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австралийцев живёт в прибрежных городах, где находятся школы, рабочие места, магазины и основные дороги. Поэтому океан для жителей страны — не только природа, но и повседневная среда.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Мельбурн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Мельбурн считают культурной и спортивной столицей Австралии. В городе особенно заметны театры, музеи, соревнования и городская среда, удобная для учёбы и отдыха.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Брисбен и Перт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Брисбен отличается более тёплым климатом, а Перт расположен очень далеко от других крупных городов. Эти особенности влияют на образ жизни, транспорт и связь между регионами.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Австралии по основным отраслям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сырья и продуктов питания помогает Австралии активно торговать с другими странами Азии и мира.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услуги и добыча ресурсов, а экономика заметно зависит от внешнего спроса и мировых цен.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Australian Bureau of Statistics и Australian Trade and Investment Commission (без указания точной даты)
</a:t>
            </a:r>
            <a:endParaRPr lang="en-US" sz="11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813200"/>
            <a:ext cx="4348200" cy="211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Австралийского Союза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отражают историю страны, её природу и идею единства федерации.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объединяют британское наследие, местную природу и общенациональную идентичность.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материалы Government of Australia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 культурное наследие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аборигены и жители островов Торресова пролива живут на этом материке десятки тысяч лет, сохраняя связь с землёй, устной историей и традиционным образом жизни.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присутствие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932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австралийская культура соединяет древние традиции коренных народов и европейское влияние, создавая разнообразную и узнаваемую национальную среду.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932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смешение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488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всё чаще признают значение традиционных земель и необходимость бережно относиться к наследию коренных народов, включая памятные места, названия и культурные практики.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6488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землям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5044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языки, наскальные рисунки, музыка и обряды передают знания о природе, родственных связях и правилах жизни общины, поэтому считаются важной частью культурного наследия страны.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25044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язык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по регионам Австралии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погоду сильно меняют сезон дождей и сезон засухи, а в отдельные годы возможны тропические циклоны.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центру, тем суше условия; наиболее удобны для жизни и хозяйства прибрежные районы.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Bureau of Meteorology, общая климатическая характеристика регионов Австралии
</a:t>
            </a:r>
            <a:endParaRPr lang="en-US" sz="12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школьная жизнь в Австралии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год обычно стартует в январе или феврале, потому что Австралия находится в Южном полушарии, где времена года идут наоборот по сравнению с Северным.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учебного года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организовано по штатам и территориям, но во всех системах большое внимание уделяется базовым предметам, безопасности, цифровым навыкам и экологическому воспитанию.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программы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школах широко распространены спорт, занятия на свежем воздухе и командные виды деятельности, которые помогают детям учиться сотрудничать и вести здоровый образ жизни.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школьная жизнь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большие расстояния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австралийцев самолёт — не редкость, а привычный способ добраться до далёкого города или региона. Когда между населёнными пунктами сотни и тысячи километров, воздушные рейсы экономят время и соединяют удалённые территории страны.
</a:t>
            </a:r>
            <a:endParaRPr lang="en-US" sz="99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как обычный транспорт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сосредоточено в прибрежных районах, а внутренние территории остаются малонаселёнными. Поэтому транспорт в Австралии — это не только удобство, но и способ поддерживать связь между городами, школами, больницами и работой.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огромной карте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Шоссе и железные дороги связывают крупные центры, но путь между ними всё равно занимает много часов. За окнами часто меняются пустынные равнины, редкие посёлки и длинные участки почти без людей.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через полстраны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обязанности в Австралийской федерации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 основе федеративного устройства Австралийского Союза и распределения полномочий между уровнями власти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 Австралии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входит в число стран с очень низкой плотностью населения: огромная территория сочетается с небольшим числом жителей, поэтому между многими населёнными пунктами большие расстояния.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 заселённая страна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Кенгуру, коала, вомбат, утконос и ехидна стали символами страны, потому что такие животные почти не встречаются в других частях света.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животные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страны бывает много солнечных дней в году, поэтому Австралию часто называют одной из самых солнечных стран мира.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климат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90 процентов жителей живут недалеко от побережья, потому что именно там сосредоточены крупные города, работа, транспорт и более мягкие природные условия.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моря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Австралию называют страной-континентом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единственная страна, которая занимает целый материк и при этом остаётся сравнительно малонаселённой.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огромной территории и небольшого населения делает Австралию необычной среди крупнейших государств мира.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Australian Bureau of Statistics и общепринятой площади Австралии (около 7,7 млн км²)
</a:t>
            </a:r>
            <a:endParaRPr lang="en-US" sz="11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соединяет огромные пространства, яркую природу, федеративное устройство и богатую культуру. Её можно узнать по прибрежным городам, уникальным животным и роли одного материка, ставшего независимой страной.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Союз: страна, которую легко узнать на карте мира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2026-06-02T13:30:56Z</dcterms:created>
  <dcterms:modified xsi:type="dcterms:W3CDTF">2026-06-02T13:30:56Z</dcterms:modified>
</cp:coreProperties>
</file>