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и размножение насекомых: обзор и ключевые темы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внутреннего строения и размножения раскрывает адаптации и роль насекомых в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насекомых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самый многочисленный класс животных, насчитывающий свыше миллиона видов. Они обитают в разных экосистемах и обладают уникальными строением и способами размножения, что обеспечивает их успех и экологическую важность.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— центр восприятия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содержит сложные органы чувств: фасеточные глаза и усики, которые улавливают запахи и вибрации. Ротовой аппарат адаптирован к разным типам питания.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Грудь — двигатель тела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Грудной отдел несёт три пары ног и обычно две пары крыльев, что обеспечивает движение и способность к полёту, помогая насекомым быстро перемещаться и находить пищу.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Брюшко — жизненно важные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располагаются пищеварительная, выделительная и половая системы, отвечающие за обмен веществ и размножение, что гарантирует выживание каждого вида.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тела насекомого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Хитиновая оболочка: назначение и особенности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покров защищает насекомое от повреждений и предотвращает обезвоживание, выступая прочным, но гибким внешним скелетом.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оболочки происходит во время линьки, что необходимо для роста, ведь хитин ограничивает увеличения размера тела до смены покрова.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системы органов: обзор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состоит из трёх отделов, адаптированных к разнообразным типам питания насекомых.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имеет узловое строение, а выделительная система включает мальпигиевые сосуды для выведения отходов.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открытого типа перемещает питательные вещества в гемолимфе, не вовлекаясь в перенос кислорода.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основана на разветвлённых трахеях, доставляющих кислород напрямую к клеткам через дыхальца.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насекомых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расположено вдоль спинной стороны брюшка и имеет трубчатую форму, обеспечивая циркуляцию гемолимфы в открытой системе.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Гемолимфа транспортирует питательные вещества, но не кислород, а её уровень регулируется мускулатурой сердца и окружающими органами.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система: трахеи и дыхальца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Трахеи образуют разветвлённую сеть, начинаясь с наружных дыхалец, что обеспечивает поступление кислорода непосредственно к тканям насекомого.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дыхания позволяет насекомым сохранять активность даже в засушливых условиях, поддерживая высокий обмен веществ.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и типы питания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ротовых аппаратов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Ротовой аппарат насекомых варьируется от грызущего у жуков до колющего у комаров, что зависит от источника пищи и образа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пищевых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Саранча питается растениями, стрекозы охотятся на мелких насекомых, пчёлы собирают нектар, демонстрируя разнообразие пищевых стратегий.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насекомых: полное и неполное превращение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этими типами отражаются в морфологии и образе жизни личинок и имаго.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превращение помогает уменьшить конкуренцию между личинками и взрослыми насекомыми.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Энтомологические исследования,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 яиц насекомых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покрыты прочной оболочкой, защищающей зародыш от высыхания и повреждений, обеспечивая успешное развитие в различных условиях.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размеры яиц зависят от вида и условий кладки: одиночные у бабочек и многочисленные группы у мух.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стадии и роль личинки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разнообразие личинок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различаются по форме в зависимости от вида: гусеницы бабочек имеют сегментированное тело с ножками, а личинки колорадского жука — червеобразные. Некоторые насекомые, как комары, имеют водные личинки с специализированными органами дыхания.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личиночной стадии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роль личинки — активный рост и накопление запасов энергии. Это подготовительный этап к дальнейшему превращению во взрослое насекомое, когда формируются органы для размножения и расселения.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Куколка: превращение и значение стадии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стадии куколки насекомое прекращает активное питание и становится неподвижным. В этом периоде происходит полный пересмотр внутренних и внешних структур с образованием органов взрослой особи.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 начального облика личинки, куколка служит переходным этапом. Например, у бабочек на этой стадии формируются крылья и конечности, которые кардинально меняют способы передвижения и выживания.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Имаго: взрослая стадия насекомого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Имаго обладает полностью сформированными органами чувств, конечностями и часто крыльями. В этой фазе насекомое активно размножается, расселяется и добывает пищу, обеспечивая продолжение вида.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размножению наступает сразу после выхода из куколки или завершения последней линьки у видов с неполным превращением. Это позволяет быстро увеличить популяцию и адаптироваться к условиям.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размножения у насекомых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Половое размножение — основная форма, при которой участвуют самцы и самки, обеспечивая генетическое разнообразие потомства.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Партеногенез — способ размножения без оплодотворения, при котором развиваются яйца, что характерно для ряда видов, например, некоторых пчёл.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Количество откладываемых яиц различается: дрозофила может отложить до 2000, саранча — около 100, что отражает разные стратегии выживания и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 улье медоносных пчёл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улье медоносных пчёл матка откладывает яйца, которые определяют будущее колонии. Рабочие пчёлы — стерильные самки, выполняющие хозяйственные функции, а трутни появляются из неоплодотворённых яиц для оплодотворения матки.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численности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Пчелиная семья регулирует численность через биохимические сигналы и поведение. Феромоны матки поддерживают порядок, подавляя развитие яичников у рабочих и стимулируя рост потомства.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размножения в жизни насекомых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насекомых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особенно пчёлы и бабочки, способствуют опылению большинства цветковых растений, что обеспечивает плодоношение и поддержание биологического разнообразия.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Циркуляция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остатков растений и животных с помощью насекомых возвращает питательные вещества в почву, способствуя плодородию и устойчивости экосистем.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и паразитические насекомые контролируют численность вредителей, предотвращая их чрезмерное размножение и сохраняя экологический баланс.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 переносчики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наносят ущерб сельскому хозяйству и могут быть переносчиками болезней, что делает знание их биологии важным для защиты здоровья и урожая.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размножения насекомых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самок основные органы включают яйцеклад, который варьируется по строению, обеспечивая защиту и точное размещение яиц в среде обитания.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самцов имеются специализированные структуры для передачи спермы. Например, у бабочек яйцеклад тонкий и длинный, а у жуков он массивный, что связано с особенностями размножения.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строение как факторы выживания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Быстрый жизненный цикл позволяет насекомым оперативно реагировать на изменения условий среды и поддерживать численность популяций.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Разнообразие типов метаморфоза даёт преимущества в использовании ресурсов и минимизирует конкуренцию между стадиями развития.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Высокая плодовитость обеспечивает преодоление потерь и быстрое расширение ареала вида, способствуя освоению новых территорий.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строения и размножения насекомых
</a:t>
            </a:r>
            <a:endParaRPr lang="en-US" sz="1804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Экология выигрывает от понимания роли насекомых в биоценозах и сохранения полезных видов среди них.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Энтомология способствует созданию интегрированных систем защиты растений, что повышает устойчивость агроэкосистем.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сельском хозяйстве знания помогают разрабатывать биологические методы борьбы с вредителями, снижая применение химикатов.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медицине изучение переносчиков болезней позволяет предотвращать эпидемии и улучшать санитарное состояние.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жизненно важные аспекты строения и размножения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и способы размножения обеспечили насекомым исключительную устойчивость и адаптивность. Эти знания необходимы для понимания природы и решения научных и практических задач в различных сферах.
</a:t>
            </a:r>
            <a:endParaRPr lang="en-US" sz="329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2026-05-09T15:18:16Z</dcterms:created>
  <dcterms:modified xsi:type="dcterms:W3CDTF">2026-05-09T15:18:16Z</dcterms:modified>
</cp:coreProperties>
</file>