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русском языке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строят смысл, связывают мысли и помогают говорить точно?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6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частей речи помогает разбирать слова, строить грамотные предложения и избегать ошибок. Эта система показывает, какие слова называют предметы, признаки и действия, а какие лишь связывают речь или передают чувства.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речи и их признаки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разные части речи отличаются по значению, вопросам и примерам.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делятся на смысловые и служебные группы: первые называют явления, вторые помогают строить связь в речи.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Существительное: названия предметов и явлений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отвечает на вопросы кто? что? и называет людей, животных, предметы, явления, события и качества как отдельные понятия: ученик, кошка, дождь, дружба.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существительного есть род, число и падеж. Эти признаки помогают изменять слово по форме и точно связывать его с другими словами в предложении.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существительное часто выступает подлежащим или дополнением. Именно оно нередко называет главного участника действия или то, на что направлено действие.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бывают собственными и нарицательными, одушевлёнными и неодушевлёнными. Такое деление помогает точнее понимать значение слова и его употребление.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части речи относятся слова ученик, кошка, дождь, дружба. Они отвечают на вопрос и называют предмет или явление как самостоятельное понятие.
</a:t>
            </a:r>
            <a:endParaRPr lang="en-US" sz="11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Прилагательное: слова, которые называют признак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отвечает на вопросы какой? какая? какое? какие? и обозначает признак предмета: цвет, размер, форму, материал, вкус или характер.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согласуется с существительным в роде, числе и падеже: высокий дом, синяя тетрадь, тёплое солнце, интересные книги.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 значению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прилагательные бывают качественными, относительными и притяжательными. Это помогает различать признаки, связанные с качеством, материалом или принадлежностью.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описание точнее и ярче. Без них речь звучала бы беднее, потому что многие предметы перестали бы иметь заметные характеристики.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и местоимение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 называет предмет прямо, а только указывает на него: я, ты, он, этот, такой, несколько. Благодаря этому речь становится короче и связнее.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числительного можно задать вопрос сколько? или который? Местоимение же не называет предмет, а заменяет его или указывает на него по смыслу.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считает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обозначает количество или порядок при счёте: три, семь, десятый, пятеро. Оно помогает точно назвать число предметов или их место в ряду.
</a:t>
            </a:r>
            <a:endParaRPr lang="en-US" sz="1166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речи часто встречаются в задачах и текстах. Если их различать, легче понимать содержание и правильно употреблять слова в речи.
</a:t>
            </a:r>
            <a:endParaRPr lang="en-US" sz="11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самостоятельные части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одни части речи называют предметы и действия, а другие уточняют их признаки или количество.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 глаголы составляют основу смысла, а остальные самостоятельные части речи уточняют, обозначают количество или заменяют название.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частей речи русского языка для 6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часть речи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морфологического анализа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действие, процесс, состояние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отвечает на вопросы что делать? что сделать? и называет действие: читать, построить, бегать. Он помогает показать, что делает предмет или человек.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указывает, когда происходит действие: сейчас, раньше или потом. Поэтому в тексте легко понять последовательность событий и увидеть развитие мысли.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глагола есть время, число, лицо, а в прошедшем времени — род. Эти признаки помогают правильно употреблять слово в разных предложениях.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глагол чаще всего является сказуемым. Он сообщает главное о том, что происходит с подлежащим, и связывает смысл всего высказывания.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как, где и когда происходит действие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отвечает на вопросы как? где? когда? куда? откуда? и помогает точнее описать действие, не называя предметов или признаков.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не изменяется. Это отличает его от многих других частей речи и облегчает распознавание в тексте.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место, время, способ действия или степень признака: быстро, рядом, вчера, вверх, домой. Благодаря этому высказывание становится яснее.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наречие чаще всего связано с глаголом и отвечает на вопрос к действию. Оно делает описание точным и живым.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 и их роль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не называют предметы и действия, но помогают строить связную речь.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 частицы не несут самостоятельного называния, но обеспечивают связь и точность высказывания.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«Служебные части речи»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маленькие слова меняют смысл фразы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за окном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показывают, где находится предмет или происходит действие. Сравните: «в школе», «у дома», «за окном». Без них фраза теряет точность, а с ними сразу понятно, как связаны слова в предложении.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и 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соединять однородные слова и части предложения. В речи они делают текст плавным: «мама и папа», «хотел, но не смог», «остался дома, потому что шёл дождь». Без союзов фразы звучали бы резко и разрозненно.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оттенки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незаметны, но очень важны для смысла. Слова «не», «бы», «же», «ли» могут отрицать, предполагать, усиливать или уточнять высказывание. Именно они часто меняют интонацию и настроение короткого предложения.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Междометие: слова эмоций и реакций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25775" y="1436853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помогают быстро передать удивление, радость, испуг или досаду. В одном коротком слове слышится живое чувство: «ах», «ой», «ура», «эх».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5775" y="2539127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часть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не входят в состав предложения как его члены. Они часто стоят отдельно и выражают реакцию говорящего, а не называют предмет или действие.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5775" y="3641402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речи междометия часто выделяются запятой или восклицательным знаком. Это помогает передать интонацию и показать, насколько сильна эмоция.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 слов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морфологическом разборе сначала ищут признаки, которые помогают узнать слово как часть речи.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описывают тип слова, а непостоянные показывают его форму в конкретном предложении.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признаков частей речи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частей речи в предложении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Основа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чаще всего называет того, о ком или о чём говорится. Оно нередко становится подлежащим и помогает понять, кто действует в предложении.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Действие и 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сообщает, что делает предмет или что с ним происходит. Чаще всего именно он является сказуемым и связывает все части высказывания.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Уточнение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Прилагательное, местоимение, числительное и наречие добавляют важные детали: какой предмет, который по счёту, как совершается действие. Так речь становится точнее.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Связь между частями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 частицы не образуют основу предложения, но помогают словам соединяться, а мысли — звучать ясно, логично и завершённо.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случаи: одно слово — разные части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относиться к разным частям речи в зависимости от смысла и роли в предложении.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Определяющими становятся вопрос, значение и синтаксическая роль слова, а не только его форма.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случаи омонимии служебных и самостоятельных слов
</a:t>
            </a:r>
            <a:endParaRPr lang="en-US" sz="6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морфологического разбора слова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слова по частям речи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чтении и письме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быстрее понять, кто действует, что происходит и какие признаки важны. Благодаря этому легче следить за смыслом рассказа, стихотворения или учебного текста.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письме знание частей речи подсказывает нужные окончания и формы. Это особенно важно, когда слова похожи, но употребляются по-разному в зависимости от предложения.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Местоимения, союзы и предлоги делают речь цельной и плавной. Они помогают не повторять одно и то же слово и выстраивать мысли в логичном порядке.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понимает, к какой части речи относится слово, ему проще заметить ошибку. Такой подход помогает писать аккуратнее и увереннее.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и служебные части речи: сравнение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разные группы слов выполняют в речи не одинаковую работу.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строят смысл высказывания, служебные — соединяют его части; междометие передаёт эмоцию отдельно.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функций частей речи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языку работать точно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нужны, чтобы понимать значение слов, строить предложения и выбирать правильные формы. Когда ученик различает их, речь становится грамотнее, точнее и выразительнее.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2026-05-28T08:11:13Z</dcterms:created>
  <dcterms:modified xsi:type="dcterms:W3CDTF">2026-05-28T08:11:13Z</dcterms:modified>
</cp:coreProperties>
</file>