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image" Target="../media/image-3-10.png"/><Relationship Id="rId11" Type="http://schemas.openxmlformats.org/officeDocument/2006/relationships/image" Target="../media/image-3-11.png"/><Relationship Id="rId12" Type="http://schemas.openxmlformats.org/officeDocument/2006/relationships/image" Target="../media/image-3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jpe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jpeg"/><Relationship Id="rId5" Type="http://schemas.openxmlformats.org/officeDocument/2006/relationships/image" Target="../media/image-13-5.jpeg"/><Relationship Id="rId6" Type="http://schemas.openxmlformats.org/officeDocument/2006/relationships/image" Target="../media/image-13-6.jpeg"/><Relationship Id="rId7" Type="http://schemas.openxmlformats.org/officeDocument/2006/relationships/image" Target="../media/image-1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jpeg"/><Relationship Id="rId4" Type="http://schemas.openxmlformats.org/officeDocument/2006/relationships/image" Target="../media/image-16-4.jpeg"/><Relationship Id="rId5" Type="http://schemas.openxmlformats.org/officeDocument/2006/relationships/image" Target="../media/image-16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image" Target="../media/image-17-9.png"/><Relationship Id="rId10" Type="http://schemas.openxmlformats.org/officeDocument/2006/relationships/image" Target="../media/image-17-10.png"/><Relationship Id="rId11" Type="http://schemas.openxmlformats.org/officeDocument/2006/relationships/image" Target="../media/image-17-11.png"/><Relationship Id="rId12" Type="http://schemas.openxmlformats.org/officeDocument/2006/relationships/image" Target="../media/image-17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jpe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jpeg"/><Relationship Id="rId4" Type="http://schemas.openxmlformats.org/officeDocument/2006/relationships/image" Target="../media/image-2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72528" y="328275"/>
            <a:ext cx="4088344" cy="4487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8175" y="880125"/>
            <a:ext cx="3411600" cy="120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Mein Wort-Projekt: мой проект о немецком слове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368175" y="2597400"/>
            <a:ext cx="3411600" cy="167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 слово, перевод, звучание и рисунок — мой первый немецкий проект.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68175" y="4428950"/>
            <a:ext cx="1189500" cy="3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25425" y="1692011"/>
            <a:ext cx="4020300" cy="266187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открывают немецкий язык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447700" y="2265900"/>
            <a:ext cx="38352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называет предмет, действие или чувство. Во 2 классе особенно помогают короткие и знакомые слова: они встречаются дома, в школе, на прогулке и быстро делают немецкую речь понятной.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6750" y="2246981"/>
            <a:ext cx="218700" cy="2187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16037" y="2242581"/>
            <a:ext cx="218700" cy="2187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017237" y="2264451"/>
            <a:ext cx="218700" cy="17496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818462" y="2264451"/>
            <a:ext cx="218700" cy="17496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619812" y="2254731"/>
            <a:ext cx="218700" cy="1944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15" name="Text 1"/>
          <p:cNvSpPr txBox="1"/>
          <p:nvPr/>
        </p:nvSpPr>
        <p:spPr>
          <a:xfrm>
            <a:off x="406750" y="415525"/>
            <a:ext cx="65586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выбрать слово для проекта
</a:t>
            </a:r>
            <a:endParaRPr lang="en-US" sz="2000" dirty="0"/>
          </a:p>
        </p:txBody>
      </p:sp>
      <p:sp>
        <p:nvSpPr>
          <p:cNvPr id="16" name="Text 2"/>
          <p:cNvSpPr txBox="1"/>
          <p:nvPr/>
        </p:nvSpPr>
        <p:spPr>
          <a:xfrm>
            <a:off x="406750" y="2607275"/>
            <a:ext cx="1133400" cy="120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детского мира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Лучше выбрать слово, которое ребёнок уже встречает в жизни: солнце, книга, мяч или дом. Тогда значение сразу становится понятным и не пугает длинными объяснениями.
</a:t>
            </a:r>
            <a:endParaRPr lang="en-US" sz="928" dirty="0"/>
          </a:p>
        </p:txBody>
      </p:sp>
      <p:sp>
        <p:nvSpPr>
          <p:cNvPr id="17" name="Text 3"/>
          <p:cNvSpPr txBox="1"/>
          <p:nvPr/>
        </p:nvSpPr>
        <p:spPr>
          <a:xfrm>
            <a:off x="2216038" y="2602875"/>
            <a:ext cx="1133400" cy="120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простым рисунком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Подходящее слово легко показать картинкой. Простое изображение помогает увидеть предмет или ситуацию и быстрее связать немецкое слово с его смыслом.
</a:t>
            </a:r>
            <a:endParaRPr lang="en-US" sz="928" dirty="0"/>
          </a:p>
        </p:txBody>
      </p:sp>
      <p:sp>
        <p:nvSpPr>
          <p:cNvPr id="18" name="Text 4"/>
          <p:cNvSpPr txBox="1"/>
          <p:nvPr/>
        </p:nvSpPr>
        <p:spPr>
          <a:xfrm>
            <a:off x="4017238" y="2602875"/>
            <a:ext cx="1133400" cy="120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ясным переводом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перевод короткий и точный, слово легче запомнить и произнести. Удачный выбор не требует сложных комментариев, а сразу даёт понятную опору для ребёнка.
</a:t>
            </a:r>
            <a:endParaRPr lang="en-US" sz="928" dirty="0"/>
          </a:p>
        </p:txBody>
      </p:sp>
      <p:sp>
        <p:nvSpPr>
          <p:cNvPr id="19" name="Text 5"/>
          <p:cNvSpPr txBox="1"/>
          <p:nvPr/>
        </p:nvSpPr>
        <p:spPr>
          <a:xfrm>
            <a:off x="5818463" y="2602875"/>
            <a:ext cx="1133400" cy="120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Связано со школой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Хорошо подходят слова, которые можно использовать на уроке, на перемене или дома. Они звучат полезно, потому что встречаются в обычных детских делах.
</a:t>
            </a:r>
            <a:endParaRPr lang="en-US" sz="928" dirty="0"/>
          </a:p>
        </p:txBody>
      </p:sp>
      <p:sp>
        <p:nvSpPr>
          <p:cNvPr id="20" name="Text 6"/>
          <p:cNvSpPr txBox="1"/>
          <p:nvPr/>
        </p:nvSpPr>
        <p:spPr>
          <a:xfrm>
            <a:off x="7619812" y="2602875"/>
            <a:ext cx="1133400" cy="120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Личное и любимое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слово нравится самому ученику, проект получается живее и интереснее. Такое слово хочется повторять, рисовать и показывать одноклассникам без лишней робости.
</a:t>
            </a:r>
            <a:endParaRPr lang="en-US" sz="928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25425" y="1692011"/>
            <a:ext cx="4020300" cy="266187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Слово, перевод и картинка работают вместе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436875" y="2279725"/>
            <a:ext cx="3423300" cy="100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размещается рядом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слайде или странице рядом ставят немецкое слово, его русский перевод и изображение. Так ребёнок сразу видит, как выглядит слово и что оно обозначает.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436875" y="3654050"/>
            <a:ext cx="3423300" cy="100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это нужно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буквы и простая иллюстрация делают работу понятной даже с первого взгляда. Такой набор помогает запомнить слово без лишних усилий и не перепутать его значение.
</a:t>
            </a:r>
            <a:endParaRPr lang="en-US" sz="1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406750" y="415525"/>
            <a:ext cx="65586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означает выбранное слово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447700" y="2265900"/>
            <a:ext cx="19728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слово называет предмет, важно точно сказать, что это за предмет. Например, книга, дом или мяч должны быть показаны ясно, без лишних деталей и догадок.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3150519" y="2270770"/>
            <a:ext cx="19728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слово обозначает действие или чувство, рядом нужно коротко объяснить его смысл. Лучше взять пример из школьной, игровой или домашней жизни ребёнка.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5852415" y="2269070"/>
            <a:ext cx="19728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Пояснение должно быть очень простым и коротким, чтобы его было легко прочитать вслух. Тогда слово не теряется, а сразу становится понятным и живым.
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06750" y="415525"/>
            <a:ext cx="5217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звучание слова становится понятным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2111624" y="1778551"/>
            <a:ext cx="1794798" cy="12428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Слушаем слово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слово внимательно произносят и слушают. Так становится заметно, где оно звучит мягко, а где есть трудный звук или необычное ударение.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474203" y="1778551"/>
            <a:ext cx="1794798" cy="12428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Делим на части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слово разбивают на слоги и повторяют по частям. Это помогает запомнить ритм, не торопиться и читать увереннее.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836791" y="1778551"/>
            <a:ext cx="1794798" cy="12428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Повторяем вслух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 слово несколько раз произносят вслух. После повтора оно звучит знакомее, а ребёнок меньше боится читать его самостоятельно.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4453" y="1781600"/>
            <a:ext cx="8377543" cy="29607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6750" y="415525"/>
            <a:ext cx="6097500" cy="4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от слова к готовому проекту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406750" y="907450"/>
            <a:ext cx="3888000" cy="23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шагов помогает собрать проект аккуратно и ничего не забыть.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25425" y="1692011"/>
            <a:ext cx="4020300" cy="266187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в коротком предложении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642913" y="1804507"/>
            <a:ext cx="35787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главному слову добавляют очень простое немецкое предложение. Оно показывает, как слово работает в речи и в какой ситуации его можно услышать в жизни.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642913" y="3153662"/>
            <a:ext cx="35787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второго класса подходят фразы о себе, семье, классе, игрушках, цветах или животных. Чем короче предложение, тем легче его прочитать, понять и запомнить.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42440" y="1341921"/>
            <a:ext cx="254651" cy="20372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59937" y="2187159"/>
            <a:ext cx="219629" cy="25100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44249" y="3057322"/>
            <a:ext cx="251004" cy="251004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744249" y="3927480"/>
            <a:ext cx="251004" cy="251004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06750" y="415525"/>
            <a:ext cx="5217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Слова, которые дружат между собой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2151402" y="1318292"/>
            <a:ext cx="1665301" cy="786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Общая тема
</a:t>
            </a:r>
            <a:pPr algn="l" indent="0" marL="0">
              <a:lnSpc>
                <a:spcPct val="115000"/>
              </a:lnSpc>
              <a:buNone/>
            </a:pPr>
            <a:r>
              <a:rPr lang="en-US" sz="1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7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главному слову подбирают несколько слов из той же темы. Они помогают увидеть, что слова могут быть связаны смыслом, как хорошие соседи по одной улице.
</a:t>
            </a:r>
            <a:endParaRPr lang="en-US" sz="899" dirty="0"/>
          </a:p>
        </p:txBody>
      </p:sp>
      <p:sp>
        <p:nvSpPr>
          <p:cNvPr id="12" name="Text 3"/>
          <p:cNvSpPr txBox="1"/>
          <p:nvPr/>
        </p:nvSpPr>
        <p:spPr>
          <a:xfrm>
            <a:off x="2154826" y="2187801"/>
            <a:ext cx="1665301" cy="786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подсказки
</a:t>
            </a:r>
            <a:pPr algn="l" indent="0" marL="0">
              <a:lnSpc>
                <a:spcPct val="115000"/>
              </a:lnSpc>
              <a:buNone/>
            </a:pPr>
            <a:r>
              <a:rPr lang="en-US" sz="1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7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слову Buch можно добавить lesen, Schule и spannend. Такая маленькая группа делает тему понятнее и помогает быстрее вспоминать нужные слова на уроке.
</a:t>
            </a:r>
            <a:endParaRPr lang="en-US" sz="899" dirty="0"/>
          </a:p>
        </p:txBody>
      </p:sp>
      <p:sp>
        <p:nvSpPr>
          <p:cNvPr id="13" name="Text 4"/>
          <p:cNvSpPr txBox="1"/>
          <p:nvPr/>
        </p:nvSpPr>
        <p:spPr>
          <a:xfrm>
            <a:off x="2154826" y="3057317"/>
            <a:ext cx="1665301" cy="786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Яркие ассоциации
</a:t>
            </a:r>
            <a:pPr algn="l" indent="0" marL="0">
              <a:lnSpc>
                <a:spcPct val="115000"/>
              </a:lnSpc>
              <a:buNone/>
            </a:pPr>
            <a:r>
              <a:rPr lang="en-US" sz="1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7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слову Sonne подойдут warm, hell и Sommer. Эти слова создают ясную картинку и сразу вызывают солнечное настроение, даже если за окном пасмурно.
</a:t>
            </a:r>
            <a:endParaRPr lang="en-US" sz="899" dirty="0"/>
          </a:p>
        </p:txBody>
      </p:sp>
      <p:sp>
        <p:nvSpPr>
          <p:cNvPr id="14" name="Text 5"/>
          <p:cNvSpPr txBox="1"/>
          <p:nvPr/>
        </p:nvSpPr>
        <p:spPr>
          <a:xfrm>
            <a:off x="2154826" y="3926830"/>
            <a:ext cx="1665301" cy="7863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Лёгкое запоминание
</a:t>
            </a:r>
            <a:pPr algn="l" indent="0" marL="0">
              <a:lnSpc>
                <a:spcPct val="115000"/>
              </a:lnSpc>
              <a:buNone/>
            </a:pPr>
            <a:r>
              <a:rPr lang="en-US" sz="1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7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слова собраны вместе, их проще повторять и читать. Ребёнок запоминает не отдельное слово, а целую маленькую языковую компанию.
</a:t>
            </a:r>
            <a:endParaRPr lang="en-US" sz="899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4650" y="1691042"/>
            <a:ext cx="4017300" cy="2663815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6750" y="415525"/>
            <a:ext cx="47748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слова тоже бывает настроение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4975425" y="2279713"/>
            <a:ext cx="3720300" cy="100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чувства оно вызывает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 слово может звучать весело, спокойно, тепло или звонко. Если оно напоминает радость, уют или удивление, ребёнку легче почувствовать его характер и запомнить его.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4975425" y="3654038"/>
            <a:ext cx="3720300" cy="100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важно для проекта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Такая связь делает проект личным и ближе к детскому опыту. Слово перестаёт быть просто набором букв и становится знакомым, почти своим маленьким другом.
</a:t>
            </a:r>
            <a:endParaRPr lang="en-US" sz="13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406750" y="415525"/>
            <a:ext cx="65586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Частые ошибки в детском проекте
</a:t>
            </a:r>
            <a:endParaRPr lang="en-US" sz="2000" dirty="0"/>
          </a:p>
        </p:txBody>
      </p:sp>
      <p:sp>
        <p:nvSpPr>
          <p:cNvPr id="9" name="Text 2"/>
          <p:cNvSpPr txBox="1"/>
          <p:nvPr/>
        </p:nvSpPr>
        <p:spPr>
          <a:xfrm>
            <a:off x="422374" y="2265900"/>
            <a:ext cx="15669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Путают буквы и теряют часть слова, из-за чего немецкое написание выглядит неаккуратно. Чтобы этого не случилось, полезно медленно сверять слово по образцу и писать его крупно и чётко.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2675227" y="2265900"/>
            <a:ext cx="15669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перевод выбирают наугад или слишком широко. Лучше проверить, что русское слово точно передаёт смысл, а не просто похоже по теме, иначе проект может запутать читателя.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925767" y="2265765"/>
            <a:ext cx="15669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Трудности часто возникают с ударением и чтением: слово звучит не так, как ожидается. Поэтому его стоит несколько раз прочитать вслух, разделяя на слоги и отмечая непростые звуки.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7179007" y="2266011"/>
            <a:ext cx="15669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одна ошибка — слишком длинное предложение. Короткая фраза читается легче, а аккуратная проверка помогает сохранить ясность, порядок на странице и уверенность в готовой работе.
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406750" y="415525"/>
            <a:ext cx="65586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Мини-история со словом
</a:t>
            </a:r>
            <a:endParaRPr lang="en-US" sz="2000" dirty="0"/>
          </a:p>
        </p:txBody>
      </p:sp>
      <p:sp>
        <p:nvSpPr>
          <p:cNvPr id="9" name="Text 2"/>
          <p:cNvSpPr txBox="1"/>
          <p:nvPr/>
        </p:nvSpPr>
        <p:spPr>
          <a:xfrm>
            <a:off x="1078301" y="2657182"/>
            <a:ext cx="2100600" cy="11761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— знакомая ситуация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Ребёнок выбирает слово и вспоминает, где оно может встретиться: в классе, дома, во дворе или на прогулке. Так появляется маленький сюжет из обычной жизни.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843574" y="2657182"/>
            <a:ext cx="2100600" cy="11761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— слово в действии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короткой истории слово используется в понятной фразе. Оно не лежит отдельно, а «работает» в речи, поэтому его легче услышать, прочитать и запомнить.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608857" y="2657182"/>
            <a:ext cx="2100600" cy="11761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— завершение истории
</a:t>
            </a:r>
            <a:pPr algn="l" indent="0" marL="0">
              <a:lnSpc>
                <a:spcPct val="115000"/>
              </a:lnSpc>
              <a:buNone/>
            </a:pPr>
            <a:r>
              <a:rPr lang="en-US" sz="48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 остаётся простой вывод: слово пригодилось и стало частью маленького рассказа. Такая мини-история делает проект живым и похожим на настоящую языковую находку.
</a:t>
            </a:r>
            <a:endParaRPr lang="en-US" sz="1173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24050" y="1243556"/>
            <a:ext cx="4020300" cy="85981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23613" y="2589769"/>
            <a:ext cx="4020300" cy="85981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23600" y="3936444"/>
            <a:ext cx="4020300" cy="85981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выглядит аккуратная страница проекта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406707" y="1342700"/>
            <a:ext cx="3093000" cy="65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в центре внимания
</a:t>
            </a:r>
            <a:pPr algn="l" indent="0" marL="0">
              <a:lnSpc>
                <a:spcPct val="115000"/>
              </a:lnSpc>
              <a:buNone/>
            </a:pPr>
            <a:r>
              <a:rPr lang="en-US" sz="1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странице главное слово размещают так, чтобы его сразу было видно. Крупные буквы помогают не теряться в тексте, а свободное место вокруг делает работу спокойной и удобной для чтения. Всё выглядит просто, как маленькая языковая витрина.
</a:t>
            </a:r>
            <a:endParaRPr lang="en-US" sz="1047" dirty="0"/>
          </a:p>
        </p:txBody>
      </p:sp>
      <p:sp>
        <p:nvSpPr>
          <p:cNvPr id="12" name="Text 3"/>
          <p:cNvSpPr txBox="1"/>
          <p:nvPr/>
        </p:nvSpPr>
        <p:spPr>
          <a:xfrm>
            <a:off x="406313" y="2689502"/>
            <a:ext cx="3093000" cy="6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Рядом — перевод и картинка
</a:t>
            </a:r>
            <a:pPr algn="l" indent="0" marL="0">
              <a:lnSpc>
                <a:spcPct val="115000"/>
              </a:lnSpc>
              <a:buNone/>
            </a:pPr>
            <a:r>
              <a:rPr lang="en-US" sz="15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 словом или рядом с ним помещают перевод и небольшое изображение. Так ребёнок видит связь между написанием, смыслом и образом. Даже одно короткое слово начинает выглядеть понятно и дружелюбно, почти как знакомый из класса.
</a:t>
            </a:r>
            <a:endParaRPr lang="en-US" sz="1036" dirty="0"/>
          </a:p>
        </p:txBody>
      </p:sp>
      <p:sp>
        <p:nvSpPr>
          <p:cNvPr id="13" name="Text 4"/>
          <p:cNvSpPr txBox="1"/>
          <p:nvPr/>
        </p:nvSpPr>
        <p:spPr>
          <a:xfrm>
            <a:off x="406298" y="4036176"/>
            <a:ext cx="3093000" cy="6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Маленькая, но завершённая работа
</a:t>
            </a:r>
            <a:pPr algn="l" indent="0" marL="0">
              <a:lnSpc>
                <a:spcPct val="115000"/>
              </a:lnSpc>
              <a:buNone/>
            </a:pPr>
            <a:r>
              <a:rPr lang="en-US" sz="1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добавить короткое предложение и выбрать один-два цвета, страница станет аккуратной и цельной. Такой проект не перегружает взгляд, а помогает быстро понять главное. Он словно говорит: «Смотри, я знаю это слово!»
</a:t>
            </a:r>
            <a:endParaRPr lang="en-US" sz="1068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406750" y="415525"/>
            <a:ext cx="65586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показывает проект о немецком языке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406750" y="1802725"/>
            <a:ext cx="4289100" cy="67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Проект знакомит с немецкими буквами и показывает, что слово можно не только прочитать, но и услышать. Ребёнок замечает, как звучит язык, и меньше боится новых звуков.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06750" y="2703344"/>
            <a:ext cx="4289100" cy="67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помогает увидеть, что немецкие слова бывают короткими и понятными, как маленькие кирпичики. Из них легко собрать перевод, картинку и простую фразу, которая сразу становится ясной.
</a:t>
            </a:r>
            <a:endParaRPr lang="en-US" sz="1150" dirty="0"/>
          </a:p>
        </p:txBody>
      </p:sp>
      <p:sp>
        <p:nvSpPr>
          <p:cNvPr id="10" name="Text 4"/>
          <p:cNvSpPr txBox="1"/>
          <p:nvPr/>
        </p:nvSpPr>
        <p:spPr>
          <a:xfrm>
            <a:off x="406750" y="3599027"/>
            <a:ext cx="4289100" cy="67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Проект учит связывать слово с образом и смыслом. Когда ребёнок видит, слышит и переводит одно и то же слово, немецкий язык кажется не сложным, а интересным и живым.
</a:t>
            </a:r>
            <a:endParaRPr lang="en-US" sz="1186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406750" y="415525"/>
            <a:ext cx="65586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умения развивает Mein Wort-Projekt
</a:t>
            </a:r>
            <a:endParaRPr lang="en-US" sz="2000" dirty="0"/>
          </a:p>
        </p:txBody>
      </p:sp>
      <p:sp>
        <p:nvSpPr>
          <p:cNvPr id="9" name="Text 2"/>
          <p:cNvSpPr txBox="1"/>
          <p:nvPr/>
        </p:nvSpPr>
        <p:spPr>
          <a:xfrm>
            <a:off x="406750" y="1802725"/>
            <a:ext cx="2514300" cy="110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Проект тренирует память: ребёнок запоминает слово, его перевод и звучание, а потом легко узнаёт их снова. Это помогает увереннее читать и повторять материал без лишней спешки.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406884" y="3152325"/>
            <a:ext cx="2514300" cy="110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Проект воспитывает аккуратность и умение выбирать главное. На странице остаются только нужные части: слово, картинка, перевод и короткая фраза, а не целый лес лишних слов.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4006294" y="1802725"/>
            <a:ext cx="2514300" cy="110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развивает внимание к буквам и написанию. Когда нужно проверить каждую часть слова, ученик учится замечать детали и не пропускать важные элементы, словно маленький языковой детектив.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4006294" y="3152175"/>
            <a:ext cx="2514300" cy="110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делает изучение языка интереснее: ребёнок видит связь между словом, образом и значением. Так немецкий становится не набором правил, а понятной и дружелюбной системой.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1650" y="1692439"/>
            <a:ext cx="2220933" cy="131217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74125" y="1692439"/>
            <a:ext cx="2220933" cy="131217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26600" y="1692439"/>
            <a:ext cx="2220933" cy="1312172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06750" y="415525"/>
            <a:ext cx="47748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удачного слова: Freund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361975" y="3076250"/>
            <a:ext cx="2136130" cy="123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Друг, которого легко представить
</a:t>
            </a:r>
            <a:pPr algn="l" indent="0" marL="0">
              <a:lnSpc>
                <a:spcPct val="115000"/>
              </a:lnSpc>
              <a:buNone/>
            </a:pPr>
            <a:r>
              <a:rPr lang="en-US" sz="19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Freund сразу вызывает образ школьного товарища: рядом смеются, играют и помогают друг другу. К нему легко подобрать рисунок с двумя детьми, а короткая фраза о друге звучит ясно и по-доброму, без лишних сложностей.
</a:t>
            </a:r>
            <a:endParaRPr lang="en-US" sz="1158" dirty="0"/>
          </a:p>
        </p:txBody>
      </p:sp>
      <p:sp>
        <p:nvSpPr>
          <p:cNvPr id="10" name="Text 3"/>
          <p:cNvSpPr txBox="1"/>
          <p:nvPr/>
        </p:nvSpPr>
        <p:spPr>
          <a:xfrm>
            <a:off x="3514450" y="3076250"/>
            <a:ext cx="2136130" cy="123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для класса и игры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Freund хорошо подходит для темы школы, перемен и совместных игр. Оно связано с общением и добрыми поступками, поэтому проект про это слово получается тёплым и понятным. Даже маленькая история о друге выглядит очень живо.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666925" y="3076250"/>
            <a:ext cx="2136130" cy="123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Простая идея для проекта
</a:t>
            </a:r>
            <a:pPr algn="l" indent="0" marL="0">
              <a:lnSpc>
                <a:spcPct val="115000"/>
              </a:lnSpc>
              <a:buNone/>
            </a:pPr>
            <a:r>
              <a:rPr lang="en-US" sz="1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этому слову удобно добавить перевод, картинку и короткое предложение. Если ребёнок нарисует улыбающегося друга или двух приятелей за игрой, работа сразу станет наглядной. Такое слово легко запомнить, потому что оно близко детскому опыту.
</a:t>
            </a:r>
            <a:endParaRPr lang="en-US" sz="1184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6750" y="2259131"/>
            <a:ext cx="218700" cy="194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16037" y="2264451"/>
            <a:ext cx="218700" cy="17496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017237" y="2264451"/>
            <a:ext cx="218700" cy="17496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818462" y="2242581"/>
            <a:ext cx="218700" cy="2187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628756" y="2237181"/>
            <a:ext cx="200813" cy="229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15" name="Text 1"/>
          <p:cNvSpPr txBox="1"/>
          <p:nvPr/>
        </p:nvSpPr>
        <p:spPr>
          <a:xfrm>
            <a:off x="406750" y="415525"/>
            <a:ext cx="65586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готового проекта
</a:t>
            </a:r>
            <a:endParaRPr lang="en-US" sz="2000" dirty="0"/>
          </a:p>
        </p:txBody>
      </p:sp>
      <p:sp>
        <p:nvSpPr>
          <p:cNvPr id="16" name="Text 2"/>
          <p:cNvSpPr txBox="1"/>
          <p:nvPr/>
        </p:nvSpPr>
        <p:spPr>
          <a:xfrm>
            <a:off x="406750" y="2607275"/>
            <a:ext cx="1133400" cy="120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Проверь написание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 слово с образцом и убедись, что не перепутаны буквы и не пропущены части. Аккуратное написание помогает проекту выглядеть чисто и понятно.
</a:t>
            </a:r>
            <a:endParaRPr lang="en-US" sz="928" dirty="0"/>
          </a:p>
        </p:txBody>
      </p:sp>
      <p:sp>
        <p:nvSpPr>
          <p:cNvPr id="17" name="Text 3"/>
          <p:cNvSpPr txBox="1"/>
          <p:nvPr/>
        </p:nvSpPr>
        <p:spPr>
          <a:xfrm>
            <a:off x="2216038" y="2602875"/>
            <a:ext cx="1133400" cy="120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Сверь перевод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Перевод должен точно передавать смысл выбранного слова. Если значение верное, одноклассники сразу поймут, о чём идёт речь, без лишних догадок.
</a:t>
            </a:r>
            <a:endParaRPr lang="en-US" sz="928" dirty="0"/>
          </a:p>
        </p:txBody>
      </p:sp>
      <p:sp>
        <p:nvSpPr>
          <p:cNvPr id="18" name="Text 4"/>
          <p:cNvSpPr txBox="1"/>
          <p:nvPr/>
        </p:nvSpPr>
        <p:spPr>
          <a:xfrm>
            <a:off x="4017238" y="2602875"/>
            <a:ext cx="1133400" cy="120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Послушай звучание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Прочитай слово вслух и проверь ударение, чтобы оно звучало правильно. Это помогает запомнить не только буквы, но и живую речь.
</a:t>
            </a:r>
            <a:endParaRPr lang="en-US" sz="928" dirty="0"/>
          </a:p>
        </p:txBody>
      </p:sp>
      <p:sp>
        <p:nvSpPr>
          <p:cNvPr id="19" name="Text 5"/>
          <p:cNvSpPr txBox="1"/>
          <p:nvPr/>
        </p:nvSpPr>
        <p:spPr>
          <a:xfrm>
            <a:off x="5818463" y="2602875"/>
            <a:ext cx="1133400" cy="120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Посмотри на картинку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Изображение должно подходить к слову и помогать понять его значение. Простая и ясная картинка делает проект дружелюбным и легко запоминающимся.
</a:t>
            </a:r>
            <a:endParaRPr lang="en-US" sz="928" dirty="0"/>
          </a:p>
        </p:txBody>
      </p:sp>
      <p:sp>
        <p:nvSpPr>
          <p:cNvPr id="20" name="Text 6"/>
          <p:cNvSpPr txBox="1"/>
          <p:nvPr/>
        </p:nvSpPr>
        <p:spPr>
          <a:xfrm>
            <a:off x="7619812" y="2602875"/>
            <a:ext cx="1133400" cy="120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Убедись, что всё на месте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готовой работе должны быть слово, перевод, картинка, произношение и короткое предложение. Полная проверка показывает, что проект собран аккуратно и ничего не потеряно.
</a:t>
            </a:r>
            <a:endParaRPr lang="en-US" sz="928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25425" y="1692011"/>
            <a:ext cx="4020300" cy="266187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проект выглядит в классе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704050" y="1888850"/>
            <a:ext cx="3578700" cy="102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листе, плакате или слайде главное слово стоит заметно и не прячется среди лишних деталей. Рядом находятся перевод и картинка, чтобы смысл был понятен с первого взгляда.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704050" y="3136031"/>
            <a:ext cx="3578700" cy="102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проект удобно показывать одноклассникам: они быстро читают слово, видят его образ и легче запоминают новое. Работа выглядит дружелюбно и помогает всей группе говорить о языке без страха.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5395025" y="1389200"/>
            <a:ext cx="3328800" cy="1059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5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
</a:t>
            </a:r>
            <a:endParaRPr lang="en-US" sz="5500" dirty="0"/>
          </a:p>
        </p:txBody>
      </p:sp>
      <p:sp>
        <p:nvSpPr>
          <p:cNvPr id="8" name="Text 2"/>
          <p:cNvSpPr txBox="1"/>
          <p:nvPr/>
        </p:nvSpPr>
        <p:spPr>
          <a:xfrm>
            <a:off x="5361000" y="2542600"/>
            <a:ext cx="3328800" cy="127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способа увидеть, услышать, прочитать и представить слово делают его особенно крепким в памяти.
</a:t>
            </a:r>
            <a:endParaRPr lang="en-US" sz="2100" dirty="0"/>
          </a:p>
        </p:txBody>
      </p:sp>
      <p:sp>
        <p:nvSpPr>
          <p:cNvPr id="9" name="Text 3"/>
          <p:cNvSpPr txBox="1"/>
          <p:nvPr/>
        </p:nvSpPr>
        <p:spPr>
          <a:xfrm>
            <a:off x="444900" y="4477352"/>
            <a:ext cx="3328800" cy="23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Идея из структуры Mein Wort-Projekt: слово, произношение, перевод и картинка.
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444900" y="1389200"/>
            <a:ext cx="2930100" cy="147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слово проходит через несколько каналов восприятия, оно запоминается заметно лучше и превращается в знакомого помощника на уроке.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78275" y="787662"/>
            <a:ext cx="4466700" cy="356812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28500" y="911200"/>
            <a:ext cx="3291000" cy="159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Маленькое слово — большое языковое открытие
</a:t>
            </a:r>
            <a:endParaRPr lang="en-US" sz="2600" dirty="0"/>
          </a:p>
        </p:txBody>
      </p:sp>
      <p:sp>
        <p:nvSpPr>
          <p:cNvPr id="7" name="Text 1"/>
          <p:cNvSpPr txBox="1"/>
          <p:nvPr/>
        </p:nvSpPr>
        <p:spPr>
          <a:xfrm>
            <a:off x="428500" y="3110225"/>
            <a:ext cx="3291000" cy="113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Mein Wort-Projekt показывает, что одно короткое слово может открыть целый мир: перевод, звучание, образ и простую фразу. С такого маленького шага начинается уверенное знакомство с немецким языком.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2026-05-24T23:55:39Z</dcterms:created>
  <dcterms:modified xsi:type="dcterms:W3CDTF">2026-05-24T23:55:39Z</dcterms:modified>
</cp:coreProperties>
</file>