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— ключ к взаимодействию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быстро передают сигналы, связывая органы и обеспечивая координацию работы тела.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нервных клеток в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позволяют организму моментально реагировать на внешние изменения и управлять сложными процессами, например мышлением и движениями, обеспечивая полноценное взаимодействие органов.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нейрон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тела, где расположено ядро, и двух видов отростков — дендритов и аксона, выполняющих разные задачи в передаче сигналов.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нейрона — принимать сигналы с других клеток, преобразовывать их и передавать дальше по цепи для координации функций.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нейроны являются проводниками информации, соединяя органы и ткани для быстрой передачи электрических и химических посылов.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нейрона: тело и отростки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нейрона (сома)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содержит ядро, управляющее жизнедеятельностью клетки, и обеспечивает метаболические процессы, необходимые для её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и аксон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принимают сигналы от соседних клеток, а аксон передаёт импульсы на большие расстояния к другим нейронам или мышцам.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образуют тысячи синаптических связей, обеспечивающих сложную передачу информации.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9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 миллиардов
</a:t>
            </a:r>
            <a:pPr algn="ctr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нейронов насчитывается у человека, образующих сложные сети коммуникаций по всему организму.
</a:t>
            </a:r>
            <a:endParaRPr lang="en-US" sz="4491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Х. Херсселя, 2016 г.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NeuroScience Institute, 2020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нейронов в головном мозге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нейронов сосредоточена в мозжечке — важных для координации движений отделах.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обеспечивает точность моторики благодаря своему огромному количеству нейронов.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сигналов нейронами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проходят по аксону в виде электрических импульсов, которые быстро распространяются вдоль нейрона.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синапсах электрический импульс преобразуется в химический сигнал, передаваемый с помощью нейромедиаторов другому нейрону.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9691" y="1830853"/>
            <a:ext cx="288844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нейронов и их функции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нейроны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информацию от органов чувств к мозгу, обеспечивая восприятие внешних раздражителей.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нейроны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команды от мозга к мышцам, вызывая их сокращение для движения и реакции.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нейроны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различные нейроны между собой, обеспечивая обработку и интеграцию сигналов в мозге.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02459"/>
            <a:ext cx="4894200" cy="24974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типов нейронов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источниках, функциях и зонах действия трёх типов нейронов.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нейронов различаются по направлению и типу передаваемой информации.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«Наука и жизнь»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узлы обмена сигналами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человека насчитывается свыше 100 триллионов синапсов, что обеспечивает огромные возможности для передачи информации.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— контакт между аксоном одного и дендритом или телом другого нейрона, где происходит переход сигналов.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в синапсе позволяют преобразовать электрический импульс в химический сигнал и обратно.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нервная клетка может формировать тысячи синаптических соединений, создавая сложные и пластичные сети.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покрывает аксоны нейронов, обеспечивая их электроизоляцию и защиту. Благодаря этому импульсы передаются намного быстрее, что значительно повышает эффективность работы нервной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передачи импульсов с помощью миелина достигает в 10–100 раз. При повреждении миелина возникают заболевания, такие как рассеянный склероз, вызывающее серьёзные сбои в работе нервной 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 — защитная оболочка аксонов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 у подростков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формируется множество новых синаптических соединений, что способствует расширению умственных и социальных навыков. Это период активного роста мозга и повышения его возможностей.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Префронтальная кора, отвечающая за самоконтроль и принятие решений, развивается особенно интенсивно, формируя фундамент взрослой личности и способности к планированию.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миелинизация нервных волокон, что улучшает скорость обработки информации, память и концентрацию внимания, влияя на эффективность учебы и коммуникации.
</a:t>
            </a:r>
            <a:endParaRPr lang="en-US" sz="11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Микроэлементы, такие как магний и цинк, поддерживают нейронные функции и участвуют в синтезе нейротрансмиттеров, обеспечивая стабильность нервной системы.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является основным источником энергии для мозга, без достаточного поступления которой снижается внимание и способность к мышлению.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Омега-3 жирные кислоты способствуют целостности мембран нейронов и улучшают передачу сигналов внутри нервной системы.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B, особенно B1 и B6, необходимы для нормальной работы нейронов и поддержания энергетического обмена в мозге, что влияет на когнитивные способности.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здоровье нейронов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нейробиологических исследований,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гибель нейронов: жизненный цикл нейронной клетки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мозг сохраняет нейрогенез в ограниченных областях, таких как гиппокамп, что поддерживает обучение и память.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Прирост нейронов максимален до рождения, после чего количество уменьшается, но ограниченный рост продолжается в течение жизни, что важно для адаптации.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Мигновенная реакция на опасность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случайно касаетесь горячей поверхности, нервные импульсы передаются настолько быстро, что вы отдергиваете руку за доли секунды. Это жизненно важная защита организма от повреждений.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скорости передачи сигналов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нервных волокнах скорость передачи импульсов может варьироваться от 1 до 120 м/с, что обеспечивает точную и своевременную работу разных систем организма, например, движений и восприятия.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скорость обработки информации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сохраняет способность создавать и перестраивать синапсы в течение всей жизни, позволяя осваивать новые навыки и знания независимо от возраста.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Нейропластичность: способность мозга к изменению
</a:t>
            </a:r>
            <a:endParaRPr lang="en-US" sz="2185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нейропластичности играют ключевую роль в адаптации к изменяющимся условиям и способствуют интеллектуальному развитию человека.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 нервной системы нейропластичность помогает восстанавливать утраченные функции, формируя новые пути передачи информации между нейронами.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11938"/>
            <a:ext cx="4788300" cy="26687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нейронов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наук, 2022 год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факторы, которые негативно или позитивно влияют на состояние нервных клеток и работу мозга в целом.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физические упражнения и умственные занятия помогают сохранять здоровье нейронов и предотвращают их деградацию.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лиц и эмоций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мозг способен с точностью узнавать множество лиц и эмоциональные выражения, что помогает в социальной адаптации и построении отношений.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творчество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сложных нейронных сетей люди осваивают музыкальные инструменты, решают сложные задачи и создают уникальные произведения искусства, развивая интеллект.
</a:t>
            </a:r>
            <a:endParaRPr lang="en-US" sz="1237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и запоминание запахов
</a:t>
            </a:r>
            <a:pPr algn="ctr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Нейронные цепи позволяют различать тысячи запахов, активируя память и вызывая эмоциональные реакции, которые важны для выживания и комфорта.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 нейронных сетей человека
</a:t>
            </a:r>
            <a:endParaRPr lang="en-US" sz="23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нейронов: современные подходы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 и регулярные умственные упражнения стимулируют образование новых синаптических связей, что улучшает память и мышление.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способен компенсировать повреждения за счёт формирования альтернативных путей передачи сигналов, что восстанавливает утраченные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тренировки и когнитивная терапия способствуют реабилитации после травм, поддерживая нейропластичность и здоровье нервной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нервных клеток для полноценной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обеспечивают связь и управление всеми процессами в организме. Поддержание их здоровья через правильный образ жизни и интеллект — залог успешной адаптации и развития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2026-05-08T02:15:05Z</dcterms:created>
  <dcterms:modified xsi:type="dcterms:W3CDTF">2026-05-08T02:15:05Z</dcterms:modified>
</cp:coreProperties>
</file>