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Вооружённых Сил Российской Федерации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правила военной службы, дисциплины и подчинения.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уставы и правовая культура старшеклассника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уставов помогает понять, как в армии сочетаются закон, ответственность и порядок. Для десятиклассника это важная часть правовой грамотности и подготовки к осознанному гражданскому выбору.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официальные нормативные документы, которые определяют повседневный порядок службы, обязанности военнослужащих и правила взаимодействия между командирами и подчинёнными.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военнослужащие обязаны соблюдать эти правила независимо от должности и звания, потому что они обеспечивают единый стандарт службы и законность в подразделении.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Уставные нормы охватывают дисциплину, караульную службу, строевую подготовку и другие стороны армейской жизни, где особенно важны точность и согласованность действий.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общевоинские уставы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устав регулирует свою сферу, а вместе они формируют целостную систему военной службы.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Уставы распределяют функции между разными сферами службы и вместе поддерживают порядок, безопасность и боеготовность.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устава и их назначение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Вооружённых Сил Российской Федерации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внутренней службы: повседневный порядок в части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и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внутренней службы задаёт ежедневный ритм жизни воинской части. Он определяет распорядок дня, обязанности должностных лиц и правила внутреннего порядка, без которых невозможна организованная служба.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5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Быт, форма и санитарные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также регулирует хранение оружия, соблюдение формы одежды, чистоту помещений и санитарные требования. Благодаря этому служба остаётся безопасной, упорядоченной и предсказуемой для всего личного состава.
</a:t>
            </a:r>
            <a:endParaRPr lang="en-US" sz="2251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подчинения задаёт понятные полномочия и ответственность на каждом уровне управления.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вертикаль делает решения быстрее, а исполнение приказов — более согласованным и контролируемым.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воинского подчинения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Вооружённых Сил РФ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1537" y="1553798"/>
            <a:ext cx="435600" cy="34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67090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воинской дисциплины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нарушение или заслуга получают оценку по установленным правилам. Это помогает поддерживать справедливость и показывает личную значимость служебного поведения.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опирается на Конституцию РФ, федеральные законы, военную присягу и приказы командиров. Это делает поведение военнослужащего не произвольным, а правово определённым.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дисциплины снижает риск ошибок при несении службы, обращении с вооружением и выполнении распоряжений. Для подразделения это вопрос защищённости людей.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Боеготовность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порядок в подразделении поддерживает готовность к действию в любой момент. Чем выше дисциплина, тем надёжнее выполняются задачи службы.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Поощрения и взыскания в дисциплинарной системе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Дисциплинарный устав устанавливает единые меры реагирования на заслуги и нарушения.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мер сочетает требовательность и справедливость: она поддерживает дисциплину без произвола и крайностей.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Дисциплинарный устав Вооружённых Сил Российской Федерации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Дисциплинарному уставу ВС РФ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применяется дисциплинарная норма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Гарнизонная служба обеспечивает охрану военных объектов и поддержание установленного порядка в местах размещения частей. Её задача — исключить нарушения режима и сохранить безопасность имущества.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Гарнизонная служба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Караульная служба регулирует несение постов, систему допуска и действия часовых. Строгие правила здесь нужны для надёжной охраны складов, штабов, парков техники и пунктов управления.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объектов и порядок службы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Караульная служба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Строевая подготовка вырабатывает единый темп, точность команд и быстрое переключение между действиями в группе.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выполняются строевые элементы, тем выше организованность подразделения и согласованность совместных действий.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устав и согласованность действий
</a:t>
            </a:r>
            <a:endParaRPr lang="en-US" sz="2478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Строевой устав Вооружённых Сил Российской Федерации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военнослужащего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Военнослужащий обязан точно исполнять приказ, соблюдать уставный распорядок и бережно относиться к оружию, технике и другому имуществу части.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должен поддерживать воинскую дисциплину, носить установленную форму одежды и сохранять уважительное отношение к командирам и товарищам по службе.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Уставы гарантируют защиту достоинства военнослужащего, законный порядок рассмотрения обращений и разбирательства по спорным вопросам.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устав устанавливает не только строгие обязанности, но и правовые гарантии справедливого служебного порядка.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и его ответственность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Командир организует обучение, воспитание и повседневную службу подразделения, а также отвечает за готовность личного состава выполнять поставленные задачи.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полномочия включают распределение обязанностей, доведение приказов, поддержание дисциплины и применение мер поощрения или взыскания в пределах устава.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командир несёт личную ответственность за законность решений, состояние подразделения и сохранение жизни и здоровья подчинённых.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уставных норм в службе и их практический результат.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уставная логика действует в разных ситуациях: она переводит повседневные действия в понятный и безопасный порядок.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устава в повседневных ситуациях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ВС РФ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уставном порядке доведения и выполнения приказов в подразделении.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приказа к исполнению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общевоинских уставов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служба получает более чёткие правила, которые упорядочивают подчинение, строевую подготовку и поведение в строю.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Петровская эпоха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Уставные нормы развиваются вместе с регулярной армией, уточняя обязанности командиров, порядок службы и требования к дисциплине.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Уставы приспосабливаются к массовой армии, новой технике и более сложной системе управления, сохраняя жёсткую регламентацию службы.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период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Действующие уставы соединяют военные традиции с современными правовыми стандартами и задачами Вооружённых Сил Российской Федерации.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Уставные нормы связывают требования к поведению с результатом службы, поэтому личная организованность становится частью общей боеспособности.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правила едины и обязательны для всех, подразделение действует предсказуемо, слаженно и без лишних рисков.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обеспечивает выполнение уставов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Вооружённых Сил Российской Федерации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определяет, как проходит день военнослужащего: подъём, занятия, наряды, приёмы пищи, отдых и вечерняя проверка подчинены общему распорядку и служебной логике.
</a:t>
            </a:r>
            <a:endParaRPr lang="en-US" sz="1266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 и повседневная жизнь солдата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также регулирует внешний вид, обращение к командирам, содержание формы и снаряжения, поэтому дисциплина проявляется не только на занятиях, но и в обычном быту.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устав воспринимается не как формальность, а как основа повседневной военной жизни, от которой зависит выполнение долга.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устав называют законом воинской жизни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соединяют требования закона, воинские традиции и практические задачи армии: без такого единства невозможны порядок, безопасность и слаженность действий.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 уставы устанавливают обязательные нормы поведения, одинаковые для всех военнослужащих, и создают единый правовой стандарт службы.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Уставы — основа порядка, дисциплины и боеготовности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Общевоинские уставы делают военную службу понятной, законной и управляемой: они задают правила, распределяют ответственность и поддерживают готовность армии действовать слаженно и безопасно.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2026-05-21T05:21:27Z</dcterms:created>
  <dcterms:modified xsi:type="dcterms:W3CDTF">2026-05-21T05:21:27Z</dcterms:modified>
</cp:coreProperties>
</file>