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Подцарство Высшие растения: значение и место в природе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растения с органами и тканями, формирующие экосистемы и климат.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высших растений и их эволюция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растения появились около 470 миллионов лет назад из зелёных водорослей. Они развили корни, стебли и листья для жизни на суше, изменяя природу и климат, создавая новые экосистемы и связи.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высших и низших растений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растения оснащены развитой проводящей тканью для транспортировки воды и питательных веществ. Низшие растения не имеют таких специализированных тканей, что снижает их приспособленность к суше.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различие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растения имеют корни, стебли и листья — сложные многоклеточные органы. Низшие растения представлены в основном одноклеточными водорослями без дифференцированных органов, что ограничивает их среду обитания.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растения могут занимать разные биотопы, формируя леса и луга. Низшие чаще обитают в водной среде или во влажных местах, не создавая сложных экосистем.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высших растений: разнообразие и особенности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растения делятся на моховидные, папоротниковидные, хвощевидные, плауновидные, голосеменные и покрытосеменные. Каждая группа обладает характерным строением и способами размножения.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папоротники размножаются спорами и имеют сосудистую систему, а покрытосеменные формируют цветки и плоды — важные адаптации к различным условиям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796" y="1467950"/>
            <a:ext cx="4706409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отделов высших растений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отделов по проводящей системе, способу размножения и среде обитания отражает их эволюционные адаптации.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высших растений связана с развитием органов и тканей, позволяющих освоить разнообразные среды.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«Ботаника», 7 класс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Моховидные: строение и роль в природе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моховидных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Моховидные не имеют настоящих корней и проводящих тканей — для закрепления используют ризоиды. Они размножаются с помощью спор и занимают влажные среды, поддерживая грунтовую влажность.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 мхов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способствуют образованию торфа и удержанию влаги в лесах и болотах. Они создают среду для многих микроскопических организмов и играют важную роль в экосистемах.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Папоротниковидные: признаки и значение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формируют густые заросли, активно участвуют в круговороте веществ и служат пищей и укрытием для животных, способствуя биологическому разнообразию.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имеют развитую сосудистую систему, крупные листья — вайи и корни. Они размножаются спорами, которые располагаются под листьями, что обеспечивает распространение в влажных лесах.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Голосеменные: строение и представители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приспособлены к суровым климатическим условиям, выдерживают холод и засуху, занимая широкие территории в северных и горных регионах.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имеют семена без плода и игольчатые или чешуевидные листья. К ним относятся сосна, ель, лиственница и кедр, которые обладают развитой проводящей системой.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Покрытосеменные: особенности и разнообразие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73050" y="1409937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Являясь крупнейшим отделом с более 250 тысячами видов, они успешно заселяют все природные зоны, от пустынь до тропиков и арктических областей.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4150" y="1409950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выделяются цветком как органом размножения и плодом, в котором содержится семя. Эта группа включает травы, кустарники и деревья.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отделов в общем разнообразии высших растений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превалируют во всех природных сообществах, обеспечивая разнообразие видов и экосистем.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доминирование покрытосеменных в видовом разнообразии высших растений.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ботанические каталоги, 2023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высших растений: строение и функции
</a:t>
            </a:r>
            <a:endParaRPr lang="en-US" sz="2172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закрепляет растение в почве, активно поглощает воду и минеральные вещества, обеспечивает питание и поддержку для всего организма.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поддерживает надземную часть растения, проводит питательные вещества и воду между корнем и листьями, а также служит опорой для органов.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выполняют фотосинтез — процесс получения пищи, обеспечивают газообмен и регулируют испарение воды, поддерживая жизнедеятельность растения.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 и их роль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покрывает все наружные поверхности растений, защищая от потери влаги и механических повреждений. Он снабжён устьицами для контроля газообмена.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и механические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и флоэма отвечают за транспорт воды и питательных веществ, а механические ткани придают структуре прочность и устойчивость к внешним воздействиям.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высших растений: чередование поколений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спорофита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у большинства растений с диплоидного поколения, которое образует споры, дающие начало следующему поколению.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гаметофита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Гаплоидное поколение развивается из спор и производит гаметы — половые клетки для размножения.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 возобновление цикла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гамет приводит к образованию зиготы, которая развивается в спорофит, завершая цикл смены поколений.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 высших растений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полового и бесполого размножения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высших растений в природе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растения производят органические вещества, обеспечивая энергию для экосистем через фотосинтез, а также выделяют жизненно важный кислород.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 основу пищевых цепей, снабжая питание для множества животных и микроорганизмов в различных экосистемах.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растений удерживает почву, предотвращая эрозию и способствуя сохранению плодородия земель.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растения создают местообитания и климатические условия, поддерживая биологическое разнообразие и устойчивость экосистем.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высших растений к жизни на суше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ткани и их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ткани укрепляют тело растений, обеспечивая устойчивость к ветру и механическим повреждениям. Эта адаптация помогает растениям противостоять неблагоприятным условиям.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кутикула и устьица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кутикула снижает испарение влаги, а устьица регулируют газообмен, позволяя растениям эффективно сохранять воду в сухих условиях. Это важно для выживания на суше.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семян и приспособления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защищают зародыш, обеспечивая ему питательные вещества и защиту. Хвойные выносят холод, суккуленты запасают воду, а листопадные сбрасывают листья, чтобы пережить зиму.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ценность высших растений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651950" y="3703475"/>
            <a:ext cx="2928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еды, растения применяются в строительстве и медицине. Древесина используется как материал, а лекарственные травы помогают лечить многие болезни.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51950" y="2638950"/>
            <a:ext cx="2928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растения — основной источник продовольствия человека. Зерновые, овощи и фрукты формируют основу рациона питания и сельского хозяйства во всем мире.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охрана высших растений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542050" y="2119476"/>
            <a:ext cx="34152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Внесение в Красную книгу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официально охраняются, что помогает контролировать их численность и предотвращать исчезновение.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79400" y="1276550"/>
            <a:ext cx="34152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местообитаний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сокращение естественных территорий из-за урбанизации и сельского хозяйства наносит вред многим видам растений.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578600" y="2962411"/>
            <a:ext cx="34152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ботанических садов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Организуются охраняемые территории и специализированные учреждения для сохранения и восстановления растений.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579850" y="3805336"/>
            <a:ext cx="34152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сохранение и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Ведутся работы по размножению редких видов и восстановлению разрушенных экосистем для поддержания биоразнообразия.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721"/>
            <a:ext cx="4002600" cy="859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103597"/>
            <a:ext cx="4002600" cy="8599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2970380"/>
            <a:ext cx="4002600" cy="8599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50" y="3838220"/>
            <a:ext cx="4002600" cy="8599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высших растениях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4074" y="1367800"/>
            <a:ext cx="3195900" cy="5677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Секвойядендрон — исполин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деревья достигают высоты более 100 метров и живут тысячи лет, являясь одними из самых крупных и древних организмов на Земле.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64074" y="2249669"/>
            <a:ext cx="3195900" cy="5677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Виктория амазонская — королева водоемов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лилия с гигантскими листьями до трёх метров в диаметре, способна выдерживать вес ребёнка и впечатляет своей красотой.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4074" y="3116447"/>
            <a:ext cx="3195900" cy="5677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Венерина мухоловка — хищник среди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хищный вид способен закрывать ловушки за доли секунды, используя ловушку для поимки и переваривания насекомых.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3950" y="3984281"/>
            <a:ext cx="3195900" cy="5677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 осины «Пандо» — древний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Считается одним из старейших живых организмов, клонированный клон покрывает территорию более 40 гектаров и живёт тысячелетиями.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высших растений для жизни и устойчивости планеты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растения играют ключевую роль в обеспечении кислородом, пищей и устойчивыми экосистемами. Сохранение их разнообразия — наша общая задача для будущего планеты.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2026-05-08T01:39:57Z</dcterms:created>
  <dcterms:modified xsi:type="dcterms:W3CDTF">2026-05-08T01:39:57Z</dcterms:modified>
</cp:coreProperties>
</file>