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среда и человек: взаимное влияние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задаёт условия жизни, а человек постоянно меняет её облик.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среда — это не просто фон жизни, а пространство, где природа и общество непрерывно влияют друг на друга. Понимание этой связи помогает объяснить расселение людей, хозяйство и современные экологические проблемы, особенно в условиях климатических изменений и роста нагрузки на ресурсы.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географической среды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оболочки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среда объединяет литосферу, атмосферу, гидросферу и биосферу. Их взаимодействие создаёт условия, в которых человек строит поселения, ведёт хозяйство и использует природные богатства.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климат, воды и почвы определяют, где возможно земледелие, как строить дороги и насколько удобно добывать полезные ископаемые. Эти условия формируют возможности и ограничения территории.
</a:t>
            </a:r>
            <a:endParaRPr lang="en-US" sz="1214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делятся на минеральные, водные, земельные, биологические и климатические. Каждый из них по-своему важен для хозяйства, транспорта, питания и обеспечения жизни населения.
</a:t>
            </a:r>
            <a:endParaRPr lang="en-US" sz="1231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Природно-территориальные комплексы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природных компонентов создаёт природно-территориальные комплексы — уникальные сочетания природы на разных территориях. Именно они придают местностям особое природное и хозяйственное своеобразие.
</a:t>
            </a:r>
            <a:endParaRPr lang="en-US" sz="11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2559447"/>
            <a:ext cx="4123800" cy="16028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климат как факторы расселения
</a:t>
            </a:r>
            <a:endParaRPr lang="en-US" sz="2916" dirty="0"/>
          </a:p>
        </p:txBody>
      </p:sp>
      <p:sp>
        <p:nvSpPr>
          <p:cNvPr id="11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проще прокладывать дороги, возводить здания и расширять сельскохозяйственные площади. Поэтому такие территории обычно привлекают больше населения и легче вовлекаются в хозяйственное освоение.
</a:t>
            </a:r>
            <a:endParaRPr lang="en-US" sz="830" dirty="0"/>
          </a:p>
        </p:txBody>
      </p:sp>
      <p:sp>
        <p:nvSpPr>
          <p:cNvPr id="13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 усложняет строительство, увеличивает стоимость инфраструктуры и затрудняет сообщение между населёнными пунктами. Из-за этого освоение горных районов идёт медленнее и требует больших затрат.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климатические условия снижают расходы на отопление, облегчают транспортную работу и делают хозяйственную деятельность более стабильной. Такие территории обычно лучше приспособлены для жизни и труда.
</a:t>
            </a:r>
            <a:endParaRPr lang="en-US" sz="793" dirty="0"/>
          </a:p>
        </p:txBody>
      </p:sp>
      <p:sp>
        <p:nvSpPr>
          <p:cNvPr id="15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и засушливый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или засушливый климат требует дополнительных ресурсов на обогрев, водоснабжение и защиту от неблагоприятных условий. Это ограничивает плотность населения и усложняет развитие хозяйства.
</a:t>
            </a:r>
            <a:endParaRPr lang="en-US" sz="873" dirty="0"/>
          </a:p>
        </p:txBody>
      </p:sp>
      <p:sp>
        <p:nvSpPr>
          <p:cNvPr id="16" name="Text 6"/>
          <p:cNvSpPr txBox="1"/>
          <p:nvPr/>
        </p:nvSpPr>
        <p:spPr>
          <a:xfrm>
            <a:off x="333750" y="3201300"/>
            <a:ext cx="39804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равнинной и горной местностью хорошо показывают, что природные условия не только создают возможности, но и задают пределы для расселения, строительства и землепользования.
</a:t>
            </a:r>
            <a:endParaRPr lang="en-US" sz="9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специализация хозяйства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природная база не просто даёт сырьё, но и задаёт направления переработки, транспорта и размещения производства.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ярче выражен ресурс, тем сильнее он влияет на профиль хозяйства территории и её экономическую специализацию.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школьной темы «Географическая среда и человек»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156" y="1387800"/>
            <a:ext cx="16743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9338" y="1387800"/>
            <a:ext cx="200925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качество жизни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 определяет комфорт жизни, расходы на отопление и особенности строительства. Чем жёстче климат, тем больше ресурсов требуется на повседневную адаптацию населения.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Обеспеченность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пресной воды влияет на быт, сельское хозяйство и санитарные условия. В засушливых районах её дефицит становится одним из главных ограничителей развития.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Вегетационный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тёплого периода определяет, какие культуры можно выращивать и насколько стабильным будет урожай. Это напрямую связано с продовольственными возможностями территории.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Землетрясения, паводки, засухи и другие опасные явления повышают требования к планированию, строительству и системе защиты населения. Без учёта риска возрастает уязвимость среды обитания.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факторы: преимущества и ограничения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природный фактор может помогать хозяйству и одновременно создавать трудности для его развития.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нельзя оценивать однозначно: они всегда выступают одновременно ресурсом и ограничением для человека.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школьной географии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географическую среду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преобразований и обратных связей между хозяйственной деятельностью и природной средой.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преобразование ландшафтов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собирают население, промышленность, транспорт и сферу услуг на ограниченной территории. Это делает их центрами экономической активности, но резко усиливает нагрузку на окружающую среду.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городской доли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 городах живёт более половины населения мира, и эта доля продолжает увеличиваться. Урбанизация меняет не только численность жителей, но и сам характер использования пространства.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природной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 сокращает зелёные территории, влияет на сток рек и усиливает эффект «острова тепла». Городской ландшафт становится более искусственным и менее устойчивым к перегрузкам.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потребление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города требуются большие объёмы воды, энергии и строительных материалов, а также постоянный вывоз и переработка твёрдых отходов. Это делает управление городом особенно сложным.
</a:t>
            </a:r>
            <a:endParaRPr lang="en-US" sz="107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пашни позволяет увеличить производство продовольствия, но при неправильной организации усиливает разрушение почвенного покрова. Особенно опасна распашка склонов и участков, подверженных ветровой и водной эрозии.
</a:t>
            </a:r>
            <a:endParaRPr lang="en-US" sz="779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Мелиорация и орошение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Мелиорация помогает улучшить условия для выращивания культур, а орошение особенно важно в засушливых районах. Однако оно эффективно только при точном учёте водного баланса и качества почв.
</a:t>
            </a:r>
            <a:endParaRPr lang="en-US" sz="877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деградации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чрезмерной нагрузке на землю возникают засоление, заболачивание и истощение водных ресурсов. Эти процессы снижают плодородие и могут сделать участок непригодным для дальнейшего использования.
</a:t>
            </a:r>
            <a:endParaRPr lang="en-US" sz="877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сельское хозяйство требует бережного обращения с почвами, точного распределения воды и профилактики деградации. Тогда хозяйство сохраняет продуктивность без разрушения природной основы.
</a:t>
            </a:r>
            <a:endParaRPr lang="en-US" sz="877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преобразование земель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загрязнения и их последствия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редко действует изолированно: один источник может одновременно ухудшать воздух, воду и состояние почв, усиливая общий экологический ущерб.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создают выбросы в атмосферу и загрязнение вод, потому что они быстро распространяются и затрагивают здоровье людей.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урока, без привязки к статистическому источнику.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природной угрозы к адаптации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Землетрясения, наводнения, засухи и другие опасные процессы становятся риском для людей только там, где есть освоенная территория и уязвимая инфраструктура.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снижения потерь применяют сейсмостойкое строительство, дамбы, укрепление склонов, системы оповещения и противопожарные меры.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уязвимости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опасности зависит от плотности населения, качества зданий, состояния дорог, плотин, связи и готовности аварийных служб быстро действовать.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 готовность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адаптация включает грамотное размещение объектов, обучение населения и регулярную проверку мер безопасности с учетом местных природных рисков.
</a:t>
            </a:r>
            <a:endParaRPr lang="en-US" sz="1264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91012"/>
            <a:ext cx="3812100" cy="163217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успешной адаптации к природной среде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страны и регионы уменьшают природные ограничения с помощью технологий, норм строительства и управления ресурсами.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не устраняют природные риски полностью, но заметно сокращают их последствия и расширяют возможности освоения территорий.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географии; обобщение известных примеров адаптации.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начинается с бережного расходования воды, энергии, леса и полезных ископаемых. Чем меньше потерь на каждом этапе, тем дольше сохраняется ресурсная база территории.
</a:t>
            </a:r>
            <a:endParaRPr lang="en-US" sz="1216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Вторичное применение материалов и переработка отходов уменьшают нагрузку на природу. Такой подход снижает потребность в новых добычных работах и сокращает объём свалок.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воздействия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экспертиза, нормативы выбросов и постоянный мониторинг воздуха и воды помогают заранее выявлять опасные последствия хозяйственной деятельности и ограничивать их.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добычи, строительства или распашки земель необходимо рекультивировать нарушенные территории. Это позволяет вернуть почвам, водам и ландшафтам часть их природных функций.
</a:t>
            </a:r>
            <a:endParaRPr lang="en-US" sz="12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территория приходит к устойчивому развитию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управленческих и природоохранных решений, которые уменьшают ущерб и поддерживают развитие территории.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экологической нагрузки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нагрузки особенно заметен там, где увеличиваются потребление и отходы быстрее, чем внедряются технологии экономии и переработки.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модернизация способна ослабить нагрузку даже при росте производства, поэтому качество технологий не менее важно, чем объёмы хозяйства.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учебному материалу; значения условные, для сравнения тенденций.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или село, выросшее у реки, обычно получает воду, транспортную связь и плодородные пойменные земли. Но рядом с преимуществами появляются риск паводков, необходимость берегоукрепления и строгий контроль за качеством воды.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 ось жизни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массив влияет на размещение поселений, заготовку древесины и отдых жителей. Он смягчает климат, но требует осторожного использования, потому что вырубка быстро меняет почвы, режим стока и облик местности.
</a:t>
            </a:r>
            <a:endParaRPr lang="en-US" sz="926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хозяйство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сосредоточены заводы, дороги и жильё, особенно заметно, как природа подстраивается под хозяйство. Возрастает нагрузка на воздух, воду и землю, а карта территории помогает увидеть, где нужны защитные меры.
</a:t>
            </a:r>
            <a:endParaRPr lang="en-US" sz="911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узел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среда в вашем регионе: три наблюдения
</a:t>
            </a:r>
            <a:endParaRPr lang="en-US" sz="31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преобразователь и хранитель среды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расширили масштаб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6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хозяйство позволяет быстрее добывать ресурсы, строить и перевозить грузы, но одновременно увеличивает объём выбросов, отходов и потребление энергии. Поэтому цена каждого решения стала выше.
</a:t>
            </a:r>
            <a:endParaRPr lang="en-US" sz="1204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грамотность необходима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правил природопользования помогает отличать краткосрочную выгоду от долгосрочного ущерба. Оно включает понимание последствий для воды, воздуха, почв и здоровья людей.
</a:t>
            </a:r>
            <a:endParaRPr lang="en-US" sz="1182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ресурсов — общая обязанность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 воде, электричеству, сырью и зелёным зонам снижает нагрузку на территорию. Даже повседневные привычки влияют на качество среды и запас ресурсов.
</a:t>
            </a:r>
            <a:endParaRPr lang="en-US" sz="129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природоохранных действиях
</a:t>
            </a:r>
            <a:pPr algn="l" indent="0" marL="0">
              <a:lnSpc>
                <a:spcPct val="115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инициативы, раздельный сбор отходов, посадка деревьев и поддержка местных проектов делают охрану природы частью гражданской позиции, а не только задачей специалистов.
</a:t>
            </a:r>
            <a:endParaRPr lang="en-US" sz="11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30032"/>
            <a:ext cx="3812100" cy="14649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противоречия взаимодействия человека и природы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 тот же ресурс одновременно поддерживает развитие и создаёт экологический риск при чрезмерном использовании.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возможно только при учёте экологических ограничений: чем выше нагрузка на ресурсы, тем важнее нормы, технологии и планирование.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«Географическая среда и человек».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возможно только в равновесии с природой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среда задаёт условия жизни и хозяйства, а человек меняет её масштабами своей деятельности. Будущее территории зависит от того, насколько разумно мы соединяем развитие, безопасность и сохранение природы.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2026-06-03T07:30:57Z</dcterms:created>
  <dcterms:modified xsi:type="dcterms:W3CDTF">2026-06-03T07:30:57Z</dcterms:modified>
</cp:coreProperties>
</file>