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3. «Про нос и язык» Е. Пермяка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и язык — важные помощники человека в весёлом рассказе Пермяка.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3406050" y="435540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Пермяк: простые истории с важным смыслом
</a:t>
            </a:r>
            <a:endParaRPr lang="en-US" sz="2311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Пермяк писал понятно и интересно о самых обычных вещах. В его коротких рассказах всегда есть добрый юмор, жизненное наблюдение и ясный вывод, близкий первоклассникам.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нос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помогает человеку дышать: через него в организм поступает воздух, без которого невозможно жить и двигаться.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носа мы различаем запахи — свежий хлеб, цветы, дым, дождь или испорченную еду, и сразу понимаем, что происходит вокруг.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нос показан как тихий и незаметный помощник: он работает каждый день, хотя мы часто не замечаем его пользы.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язык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помогает различать вкус пищи и подсказывает, сладкая она, солёная, кислая или горькая, ещё до того как мы проглотим кусочек.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участвует в разговоре: без языка человеку трудно чётко произносить слова, звуки и фразы.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он тоже выглядит трудолюбивым помощником, который выполняет своё дело спокойно, но очень важно для человека.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нужен не только за столом, но и в общении, потому что помогает говорить ясно и понятно другим людям.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и язык помогают вместе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первым подсказывает, как пахнет еда: приятно ли она пахнет, свежая ли она, не испортилась ли. Он словно предупреждает заранее.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подключается потом и уточняет вкус. Вместе они помогают человеку лучше понимать мир, а ребёнку на рисунке легко показать этот дружный дуэт.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39" y="1303509"/>
            <a:ext cx="495900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733" y="2179071"/>
            <a:ext cx="433913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939" y="3097984"/>
            <a:ext cx="511500" cy="4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939" y="3975434"/>
            <a:ext cx="511500" cy="409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спорят нос и язык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спор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спорят не всерьёз, а по-доброму, словно играют. Такой разговор сразу привлекает внимание и делает чтение лёгким и живым.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носа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напоминает, что он первым замечает запахи и помогает дышать. Без него человек хуже чувствовал бы воздух, еду и опасные сигналы.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отвечает, что он различает вкус и помогает говорить. Его работа нужна каждый день, когда мы едим, беседуем и читаем вслух.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подводит к простой мысли: каждый орган важен по-своему. Нос и язык не соперники, а помощники, которые вместе делают жизнь удобнее.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 рассказ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открывается вопросом, который сразу вызывает интерес и настраивает на разговор о носе и языке.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начинается шутливое состязание: каждый герой старается доказать, что именно он важнее для человека.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пользы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спора автор показывает, чем полезен нос, а затем объясняет, какую работу выполняет язык.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звучит общий итог: в человеке всё устроено разумно, и у каждого органа есть своё дело.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рассказе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мысли в тексте от вопроса к общему выводу о пользе носа и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и язык одинаково важны, потому что каждый выполняет свою работу. Один помогает чувствовать запахи и дышать, другой — различать вкус и говорить.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не забывать о пользе самых обычных частей тела. То, что кажется привычным, на самом деле помогает человеку каждый день.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показывает: в человеке нет лишнего. Каждый орган нужен, а значит, к своему телу нужно относиться внимательно и бережно.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строится на споре носа и языка: они ведут себя как живые собеседники, поэтому текст легко слушать и запоминать.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героя спорят между собой, и из этого рождается добрый юмор.
</a:t>
            </a:r>
            <a:endParaRPr lang="en-US" sz="1676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Е. Пермяка «Про нос и язык»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слова из рассказа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«нос» и «язык» сразу подсказывают, о ком идёт речь. Они простые, знакомые детям и помогают понять, что в рассказе говорится о повседневной жизни человека.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«запах», «вкус», «еда», «дышать», «говорить» раскрывают, чем полезны эти органы. С их помощью первоклассник легко связывает текст с собственным опытом.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повторяющиеся слова делают рассказ ясным и удобным для чтения вслух. Их легко запомнить, пересказать и обсудить на уроке без лишнего труда.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рассказа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звучит легко и весело, потому что спор носа и языка напоминает добрую игру. Читатель улыбается и одновременно замечает важную мысль.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Тёплый, чуть озорной тон делает текст особенно близким детям. В нём есть простое удивление: обычные части тела оказываются умными и очень нужными помощниками.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помогает внимательнее смотреть на устройство человеческого тела и понимать, что в нём нет лишнего: у каждого органа есть своё полезное дело.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учит беречь здоровье: замечать запахи, быть осторожным с едой и понимать сигналы, которые подают нос и язык каждый день.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показывает, как можно уважать привычные вещи, если увидеть их настоящую пользу. Даже самые обычные органы оказываются важными и незаменимыми.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развивает наблюдательность и умение делать выводы. Сначала звучит шутка, а потом появляется серьёзная мысль, понятная даже первокласснику.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первоклассника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6575" y="2038750"/>
            <a:ext cx="16683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дома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просыпается и сразу чувствует запах свежего воздуха, каши или чая. Нос помогает понять, что происходит вокруг, ещё до первого слова.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685033" y="2038750"/>
            <a:ext cx="16683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завтраком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еды язык различает вкус яблока, хлеба, молока или лимона. Так ребёнок замечает, какая пища нравится, а какая кажется кислой.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73489" y="2038750"/>
            <a:ext cx="16683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нос улавливает запах цветов, травы, дыма или влажной земли. Эти впечатления делают обычную прогулку живой и интересной.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861964" y="2038750"/>
            <a:ext cx="16683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рассказа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замечает, что нос и язык работают каждый день, хотя мы редко об этом думаем. Именно так рассказ связывается с личным опытом.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пониманию рассказа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читатель идёт от названия к главному выводу через вопросы, наблюдения и сравнение пользы носа и языка.
</a:t>
            </a:r>
            <a:endParaRPr lang="en-US" sz="101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63" y="1266498"/>
            <a:ext cx="1405125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1899" y="1266498"/>
            <a:ext cx="983588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8666" y="1266498"/>
            <a:ext cx="983588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05690" y="1266498"/>
            <a:ext cx="843075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 рассказу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спорит?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Вспомни, какие два героя разговаривают и спорят в рассказе. Это помогает сразу увидеть, что текст построен как весёлая беседа, а не как сухое объяснение.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нос?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в тексте, как нос помогает человеку дышать и чувствовать запахи. Эти действия кажутся привычными, но именно они делают нос очень важным помощником.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язык?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Определи, как язык помогает различать вкус пищи и почему он нужен не только для еды. Так становится понятно, что у него несколько полезных задач.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вывод делает автор?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Подумай, к чему приводит спор героев. Автор показывает, что оба органа нужны человеку каждый день, и каждый выполняет свою работу.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для рисунка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и язык как весёлые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нос и язык можно показать как дружных героев с улыбками. Они стоят рядом с ребёнком и будто спорят, кто из них помогает лучше. Картина получится доброй, смешной и очень понятной младшим школьникам.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и вкусное угощение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Подойдёт домашняя сцена, где ребёнок сначала нюхает яблоко или пирожок, а потом пробует его. Рядом можно добавить чашку чая, цветы или тарелку с угощением. Такое изображение передаст спокойное и тёплое настроение рассказа.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открытие в обычном дне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смотрится рисунок, на котором обычные вещи становятся частью маленького открытия. Свежий хлеб, яблоко, цветок или чай помогают показать, как нос и язык каждый день незаметно делают жизнь удобнее и интереснее.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знакомых героя и короткий текст помогают первокласснику быстро понять смысл, пересказать рассказ и уверенно ответить на вопросы без лишних трудностей.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помощника человека становятся понятными уже после короткого чтения и простого обсуждения.
</a:t>
            </a:r>
            <a:endParaRPr lang="en-US" sz="1270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Е. Пермяка «Про нос и язык»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помогает человеку дышать и узнавать запахи. Благодаря ему мы чувствуем свежий воздух, аромат еды и понимаем, что рядом происходит что-то важное.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различает вкус пищи и помогает говорить. Он делает еду понятной, а речь — ясной, поэтому без него человеку было бы трудно обходиться.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замечать пользу обычных вещей и радоваться простым открытиям. Евгений Пермяк показывает, что о самом привычном можно говорить интересно, умно и с улыбкой.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275" y="2543899"/>
            <a:ext cx="8885400" cy="23341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8950" y="374598"/>
            <a:ext cx="6746100" cy="68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198950" y="1212675"/>
            <a:ext cx="67461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«Про нос и язык» напоминает, что у каждого органа есть своё важное дело. Евгений Пермяк говорит об этом просто, смешно и очень понятно для детей.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2026-05-21T16:05:03Z</dcterms:created>
  <dcterms:modified xsi:type="dcterms:W3CDTF">2026-05-21T16:05:03Z</dcterms:modified>
</cp:coreProperties>
</file>