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Ф.М. Достоевский: писатель, которого изучают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совести, выбора и духовной борьбы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эпоха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жил в России XIX века — времени реформ, споров о будущем страны и интереса к судьбе обычного человека. Именно поэтому его романы так внимательно исследуют жизнь, характер и нравственный выбор.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родился 11 ноября 1821 года в Москве. Детство в семье врача Мариинской больницы познакомило его с бедностью, болезнями и человеческим страданием.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ранние впечатления позже стали основой его героев: униженных, одиноких, ранимых, но не лишённых достоинства и надежды на внутреннее обновление.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был строгим и религиозным, а мать рано приучила мальчика к чтению. Книги и семейные правила научили его внимательно смотреть на людей и их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успехи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поступил в Главное инженерное училище, но техническая служба не стала его призванием. Гораздо сильнее его привлекали книги, наблюдения за людьми и литература.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1846 год — «Бедные люди»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романа принесла ему известность. Критики и читатели увидели нового автора, который умеет с сочувствием говорить о «маленьком человеке».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начале 1840-х годов он писал о простых людях, их нужде и душевных переживаниях. Его интересовал не внешний успех, а человеческое достоинство.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тесных комнат и тревоги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Петербург часто выглядит не парадным, а тяжёлым и душным. Тесные комнаты, сырые дворы и узкие улицы усиливают чувство одиночества и внутреннего давления.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бедности и выбора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городе живут Раскольников, Соня Мармеладова и герои «Униженных и оскорблённых». Петербург подчёркивает их бедность, растерянность и необходимость делать нравственный выбор.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красоты и страдания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дворцы, мосты и каналы соседствуют с мрачными кварталами. Такой контраст делает город не просто фоном, а важной частью смысла романов.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произведениях Достоевского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каторга и изменение взглядов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несвободы усилил в его книгах интерес к покаянию, состраданию и духовному возрождению. После ссылки его творчество стало глубже и напряжённее.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1849 году Достоевского арестовали за участие в кружке Петрашевского. Этот эпизод резко прервал его жизнь и стал одним из самых тяжёлых испытаний.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Смертный приговор ему заменили каторгой и ссылкой в Сибирь. Пережитое заставило писателя по-новому взглянуть на вину, страдание и цену человеческой свободы.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Изменился и сам художественный мир: вместо спокойного рассказа всё чаще появляются спор, внутренняя борьба и вопрос, может ли человек измениться.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 после ссылки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из Сибири Достоевский снова активно пишет и создаёт произведения, которые сделали его всемирно известным. Среди них — «Преступление и наказание» и «Идиот».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романы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поздних романах герои постоянно спорят о вере, свободе, справедливости и праве на поступок. Диалог становится способом показать столкновение идей и характеров.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напряжение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интересуют страх, надежда, раскаяние и сострадание. Поэтому его книги читаются как разговор о внутреннем мире человека, а не только о событиях сюжета.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переживаний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ключевых романов Ф.М. Достоевского по школьной программе; оценка выраженности тем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Достоевского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писателя всегда стоит не действие само по себе, а нравственный смысл происходящего.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у Достоевского сильнее всего звучат совесть, свобода и страдание — именно они ведут героя к выбору.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наказание»: главный смысл романа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Мармеладова, Порфирий Петрович и образ бедного Петербурга помогают увидеть путь к раскаянию. Через них Достоевский показывает, что духовный выход возможен.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1866 года рассказывает о студенте Родионе Раскольникове, который пытается доказать свою теорию о «праве сильного» и совершает убийство старухи-процентщицы.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вместо чувства победы герой переживает страх, одиночество и мучения совести. Главная тема романа — не преступление как событие, а наказание внутри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произведений Ф.М. Достоевского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Достоевского и годы их создания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наиболее известные произведения писателя и время их появления.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значительные романы Достоевского были созданы в зрелые годы, когда его взгляд на человека и общество стал особенно глубоким.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особенно часто определяют психологические сцены у Достоевского: сомнение, раскаяние и надежда.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ключевых романов Ф.М. Достоевского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 переживания писатель показывает, как рождается поступок и как человек меняется внутри.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роман у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сюжета, характерная для «Преступления и наказания» и «Братьев Карамазовых».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жизнь, семья и испытания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1830-е: детские впечатления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рано увидел бедность и человеческое страдание рядом с больницей, где работал его отец. Эти впечатления потом стали важной частью его прозы.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1857: брак с Марией Исаевой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брак пришёлся на трудный период жизни. Он не сделал Достоевского счастливым, но укрепил его интерес к теме семьи и личной ответственности.
</a:t>
            </a:r>
            <a:endParaRPr lang="en-US" sz="1308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1870–1880-е: болезни и утраты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переживал долги, смерть близких и приступы эпилепсии. Эти испытания усилили в его книгах темы верности, сострадания и хрупкости счастья.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1867: брак с Анной Сниткиной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Григорьевна стала не только женой, но и помощницей писателя. Она переписывала тексты, помогала в делах и поддерживала его в самые тяжёлые годы.
</a:t>
            </a:r>
            <a:endParaRPr lang="en-US" sz="13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взгляд поздних лет
</a:t>
            </a:r>
            <a:pPr algn="l" indent="0" marL="0">
              <a:lnSpc>
                <a:spcPct val="130039"/>
              </a:lnSpc>
              <a:buNone/>
            </a:pPr>
            <a:r>
              <a:rPr lang="en-US" sz="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1870-х годов Достоевский выглядит сосредоточенным и уставшим. Высокий лоб, густая борода и внимательный взгляд подчёркивают мыслителя, который много размышлял о человеке и его совести.
</a:t>
            </a:r>
            <a:endParaRPr lang="en-US" sz="1304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 в портретах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передавали в его лице напряжение, внутреннюю собранность и усталость. Такие портреты помогают увидеть не просто известного автора, а человека сложной судьбы, чья внешность согласуется с драматизмом его книг.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Достоевский: портреты и фотографии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романам Ф.М. Достоевского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происходят события произведений Достоевского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у Достоевского не просто фон: оно помогает показать настроение героя и напряжение между людьми.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явно доминирует, а остальные места усиливают темы одиночества, конфликта и жизненных испытаний.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семью, в которой столкнулись разные характеры и взгляды на жизнь. Через отношения отца и сыновей Достоевский ставит вопрос о вине, свободе и ответственности.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считается итогом размышлений писателя о добре и зле. В нём особенно ясно видно, как личный выбор каждого влияет на судьбу всей семьи.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Дмитрий, Иван и Алексей по-разному отвечают на главные жизненные вопросы. Их образы помогают понять, что человек может идти к добру через веру, разум или сострадание.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«Братья Карамазовы»: итоговое произведение писателя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Достоевского учит вдумчивости: его тексты требуют замечать детали, спорить, сравнивать и искать смысл поступков. Именно поэтому он остаётся важным автором в школе и за её пределами.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писателя повлияли на литературу, театр, кино и психологию. Его герои стали примерами сложных характеров, которые интересны и современным художникам, и исследователям.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честно пишет о страхе, бедности, вине и надежде. Эти темы понятны читателям разных стран, потому что они касаются каждого общества и каждой семьи.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понять, что человек часто борется не только с обстоятельствами, но и с самим собой. Поэтому школьникам легко связать сюжеты романов с жизненными выборами.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Достоевского читают и сегодня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художественной манеры Ф.М. Достоевского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Достоевского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делает сцену живой и напряжённой: читатель словно слышит спор героев и следит за их мыслями.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стиля создают разговор и внутренняя речь, а детали города и споры усиливают психологическую глубину.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Ф.М. Достоевского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Ф.М. Достоевского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вехи жизни писателя и помогает увидеть связь между биографией и творчеством.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прошла через ранний успех, тяжёлые испытания и позднее признание, а эти этапы отразились в его книгах.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Достоевский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учит видеть в литературе живого человека с сомнениями, страхом и надеждой. Его книги напоминают, что выбор совести важен в любой эпохе.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2026-05-22T17:46:51Z</dcterms:created>
  <dcterms:modified xsi:type="dcterms:W3CDTF">2026-05-22T17:46:51Z</dcterms:modified>
</cp:coreProperties>
</file>