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со сравнительными обстоятельственными придаточными
</a:t>
            </a:r>
            <a:endParaRPr lang="en-US" sz="3438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сравнение помогает точнее и выразительнее строить сложные предложения?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891" y="421600"/>
            <a:ext cx="3785118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как основа сравнения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сравнительные придаточные, нужно увидеть строение СПП: главная часть сообщает основную мысль, а придаточная уточняет её через сопоставление. Такие конструкции делают речь ярче и точнее в описании явлений, действий и признаков.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сравнительные придаточные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придаточное показывает, насколько один признак похож на другой. Оно помогает сопоставить цвет, форму, силу, темп или впечатление от предмета и сделать описание более точным.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часто отвечают на вопрос как? и описывают, как происходит действие. Они делают движение наглядным: бег, падение, полёт, качание или вспышку света легко представить.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может относиться не только к предметам, но и к состоянию человека, звуку или настроению. В этом случае придаточная часть создаёт образ и помогает почувствовать оттенок смысла.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сравнительные придаточные делают высказывание выразительнее. Они помогают не просто сообщить факт, а показать его через знакомый образ и тем самым усилить впечатление.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связи в придаточных сравнения
</a:t>
            </a:r>
            <a:endParaRPr lang="en-US" sz="2398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русскому языку для 9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представлены самые частые союзы сравнения и их особенности.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и границу придаточной части помогает определить именно союзное средство.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образах природы и движения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придаточные часто описывают природные явления: туман, ветер, волны, снег, свет. Через сопоставление один образ становится понятнее и создаёт более живую картину.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 полёт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особенно удобно передавать через сравнение. Бег, скачок, взлёт или кружение легко представить, если автор связывает их с хорошо знакомым образом.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звук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передать не только видимое, но и слышимое: шорох, гул, звон, мерцание. Так предложение становится более эмоциональным и наглядным.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рядом с союзом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конструкциях придаточная часть обычно отделяется запятой. Это помогает сразу увидеть, где заканчивается главная мысль и начинается сопоставление.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сравнительное придаточное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отличить сравнение от других значений союза.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сравнительного придаточного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своя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сравнительное придаточное имеет собственную грамматическую основу. Это отличает его от простого оборота и помогает увидеть отдельную часть сложного предложения.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союз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главной части такая конструкция присоединяется союзом сравнения: как, будто, словно, точно, как будто. Именно он указывает на сопоставление, а не на другую смысловую связь.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значение сходства двух явлений. Придаточная часть показывает, на что похоже действие, состояние или признак, поэтому всё предложение звучит образнее.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остаётся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придаточной части основная мысль обычно сохраняется, но сравнение исчезает. Поэтому школьнику важно смотреть не только на союз, но и на общий смысл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придаточное и простое сравнение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сравнение часто выражается сравнительным оборотом. У него одна грамматическая основа, а сравниваемый образ лишь уточняет действие или признак.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сравнение можно выделить как самостоятельную часть с основой, это СПП. Если же сравнительный образ не образует отдельной основы, перед нами простое предложение.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со сравнением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сравнительный смысл оформляется как придаточная часть. У неё есть собственная основа, поэтому она рассматривается отдельно при разборе.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союзов сравнения в учебных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как и будто: именно они чаще всего используются в школьных заданиях и в наблюдении за текстом.
</a:t>
            </a:r>
            <a:endParaRPr lang="en-US" sz="165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для 9 класса, без точной статистической выборки
</a:t>
            </a:r>
            <a:endParaRPr lang="en-US" sz="1245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чаще всего встречаются короткие и нейтральные союзные средства, поэтому они быстрее запоминаются.
</a:t>
            </a:r>
            <a:endParaRPr lang="en-US" sz="166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СПП со сравнительным придаточным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придаточной частью
</a:t>
            </a:r>
            <a:pPr algn="l" indent="0" marL="0">
              <a:lnSpc>
                <a:spcPct val="100000"/>
              </a:lnSpc>
              <a:buNone/>
            </a:pPr>
            <a:r>
              <a:rPr lang="en-US" sz="16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сравнительное придаточное следует после главной части, перед ним ставится запятая. Это основное правило помогает быстро оформить предложение правильно.
</a:t>
            </a:r>
            <a:endParaRPr lang="en-US" sz="1608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 двух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стоит внутри предложения, она выделяется запятыми с обеих сторон. Так границы вставленной части становятся заметными и не смешиваются с главным сообщением.
</a:t>
            </a:r>
            <a:endParaRPr lang="en-US" sz="154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союз действительно выражает сравнение. Если значение сопоставления сохраняется, запятая ставится по правилу СПП со сравнительным придаточным.
</a:t>
            </a:r>
            <a:endParaRPr lang="en-US" sz="156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сравнительного придаточного
</a:t>
            </a:r>
            <a:endParaRPr lang="en-US" sz="1943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значение союза «как»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не всегда выражает сравнение: он может указывать на время, причину или способ действия. Поэтому важно смотреть не только на слово, но и на общий смысл предложения.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будто, словно, точно и похожими союзами часто нужна запятая. Если её не поставить, граница придаточной части становится неясной, а смысл предложения читается труднее.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устойчивое выражение за СПП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сочетание слов кажется сравнением, хотя второй грамматической основы в нём нет. В таком случае это не придаточное предложение, а цельный оборот или фразеологизм.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обычным сравнением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оборот в простом предложении и сравнительное придаточное в СПП выглядят похоже. Отличие нужно искать в строении: у придаточного есть собственная основа и связь с главной частью.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Сравнительные, причинные, условные и изъяснительные придаточные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придаточное легче всего узнать по вопросу как? и по союзам сравнения, а другие виды отличаются своим смыслом и союзами.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придаточных предложений в школьном курсе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путать сравнительное придаточное с другими видами зависимых частей сложного предложения.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сравнительные придаточные работают в художественной речи
</a:t>
            </a:r>
            <a:endParaRPr lang="en-US" sz="1884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становится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сравнивает ветер, туман или волны с привычными образами, и картина сразу оживает. Читатель не просто видит явление, а почти слышит и чувствует его движение, будто находится внутри описания.
</a:t>
            </a:r>
            <a:endParaRPr lang="en-US" sz="136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передаются через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хочет показать тревогу, радость или ожидание, он нередко использует сравнительное придаточное. Так настроение героя становится понятнее: оно раскрывается не прямо, а через образ, который легко представить.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звук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сравнение помогает передать мерцание света, шум дождя или быстрый бег. Такие конструкции делают фразу выразительной и помогают увидеть происходящее так, как его задумал автор.
</a:t>
            </a:r>
            <a:endParaRPr lang="en-US" sz="133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сравнивают в текстах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природа и движение: именно их проще всего представить образно. Абстрактные эмоции и размышления встречаются реже.
</a:t>
            </a:r>
            <a:endParaRPr lang="en-US" sz="157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наблюдения за текстами школьного уровня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сравнение помогает сделать описание наглядным и понятным для читателя.
</a:t>
            </a:r>
            <a:endParaRPr lang="en-US" sz="176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типичные модели построения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«как»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«главная часть, как придаточная часть» самая нейтральная и удобная для анализа. Она часто передаёт прямое сопоставление и помогает быстро увидеть границу между частями предложения.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«будто»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будто обычно выражает впечатление или предположение, но сохраняет значение сравнения. В школьных упражнениях она часто встречается в описаниях природы, звуков и настроения.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 «словно»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словно делает сравнение более образным и книжным по звучанию. Такая модель особенно уместна там, где нужно передать движение, свет, тишину или необычное впечатление.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«точно»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точно подчёркивает сходство по впечатлению и часто звучит очень выразительно. В придаточной части обычно есть сказуемое, которое показывает действие, состояние или признак для 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в разных значениях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может выражать не сравнение, а время, причину или способ действия. Поэтому одного слова недостаточно: нужно учитывать смысл всей конструкции и её строение.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вопрос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части с как можно задать вопрос как? , и видно сопоставление двух явлений, это сравнительное придаточное. При другом вопросе значение будет иным.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грамматику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анализа важно найти вторую грамматическую основу. Если её нет, предложение не является СПП со сравнительным придаточным, даже если союз как присутствует.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пунктуационной проверки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разбора СПП со сравнительным придаточным
</a:t>
            </a:r>
            <a:endParaRPr lang="en-US" sz="170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практики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волны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«Деревья качались, будто волны на море» сравнение помогает увидеть движение деревьев как плавное колебание воды. Союз будто связывает две части и делает образ особенно наглядным.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«Ребята смотрели, как будто ждали сигнала» сравнительное придаточное передаёт не только действие, но и настроение. Читатель чувствует напряжённое ожидание и понимает состояние героев.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фонарь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поднялось, точно зажёгся огромный фонарь» союз точно создаёт яркий зрительный образ. Сравнение помогает представить свет не просто как явление, а как сильное впечатление.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для распознавания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СПП со сравнительными обстоятельственными придаточными
</a:t>
            </a:r>
            <a:endParaRPr lang="en-US" sz="1572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основные признаки, по которым можно быстро определить сравнительное придаточное.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совпадают союз, значение сравнения и наличие придаточной части, предложение можно уверенно отнести к этой теме.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обстоятельственные придаточные помогают точно и образно сопоставлять действия, признаки и состояния. Чтобы распознать их, нужно видеть смысл сравнения, союз и границы частей, а также правильно ставить запятую.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2026-05-29T06:57:55Z</dcterms:created>
  <dcterms:modified xsi:type="dcterms:W3CDTF">2026-05-29T06:57:55Z</dcterms:modified>
</cp:coreProperties>
</file>