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человек в современном мире: единство, взаимозависимость, ответственность
</a:t>
            </a:r>
            <a:endParaRPr lang="en-US" sz="3035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равновесие между развитием общества и природой?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стала одной из главных в географии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урбанизация и климатические изменения усиливают нагрузку на ресурсы и ландшафты. География помогает увидеть, как пространство, экономика и природные процессы взаимно влияют друг на 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1988918"/>
            <a:ext cx="321900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122" y="1988918"/>
            <a:ext cx="321900" cy="32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97" y="3495864"/>
            <a:ext cx="321900" cy="32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1122" y="3495864"/>
            <a:ext cx="321900" cy="321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 — фундамент жизни и хозяйства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1101216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вода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86475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 пресная вода относятся к базовым условиям жизни. От их качества напрямую зависят здоровье людей, размещение городов и устойчивость сельского хозяйства.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653741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урожай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39000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обеспечивают растениеводство и кормовую базу животноводства. Их истощение быстро отражается на продовольственной безопасности и стоимости продукции.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территории
</a:t>
            </a:r>
            <a:endParaRPr lang="en-US" sz="1300" dirty="0"/>
          </a:p>
        </p:txBody>
      </p:sp>
      <p:sp>
        <p:nvSpPr>
          <p:cNvPr id="18" name="Text 7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ископаемые, леса, водные и биологические ресурсы формируют экономическую специализацию регионов. Именно природные условия во многом определяют характер расселения и транспорта.
</a:t>
            </a:r>
            <a:endParaRPr lang="en-US" sz="918" dirty="0"/>
          </a:p>
        </p:txBody>
      </p:sp>
      <p:sp>
        <p:nvSpPr>
          <p:cNvPr id="19" name="Text 8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экосистем
</a:t>
            </a:r>
            <a:endParaRPr lang="en-US" sz="1300" dirty="0"/>
          </a:p>
        </p:txBody>
      </p:sp>
      <p:sp>
        <p:nvSpPr>
          <p:cNvPr id="20" name="Text 9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регулируют климат, круговорот воды и самоочищение среды. Когда они нарушаются, возрастает уязвимость хозяйства к засухам, паводкам и деградации земель.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преобразовал облик Земли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пашни и пастбищ изменило огромные территории на всех материках. Там, где раньше были степи, леса или болота, появились сельскохозяйственные поля, каналы и оросительные системы.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вместо природных ландшафтов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создала плотную сеть жилой, промышленной и транспортной застройки. Города, магистрали и развязки не просто занимают место, а перестраивают водный режим, микроклимат и направление миграций населения.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дороги как новые структуры пространства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добыча, водохранилища, плотины и промышленные зоны заметно меняют рельеф и сток рек. На месте естественных комплексов возникают техногенные ландшафты, требующие длительного восстановления.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инженерные сооружения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воздействия на окружающую среду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слайда; точные статистические доли не приводятся.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нагрузка формируется не одним сектором, а всей системой современного хозяйства. Особенно заметны связи между энергопотреблением, производством и транспортом.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энергосистема и промышленность, но устойчивое снижение нагрузки возможно только при изменениях во всех секторах.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отражает ускорение климатических изменений и рост связанных с ними рисков для водных ресурсов, сельского хозяйства, побережий и инфраструктуры.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организация, 2023 год.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1,45 °C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доиндустриального уровня была средняя глобальная температура в 2023 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465" y="2199550"/>
            <a:ext cx="5209069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и их последствия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экологии.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экологические проблемы влияют одновременно на природу, хозяйство и здоровье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эффекты распространяются цепочкой: от нарушения природных процессов к экономическим потерям и ухудшению качества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250" y="2249850"/>
            <a:ext cx="523500" cy="5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075" y="2302200"/>
            <a:ext cx="523500" cy="41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7162" y="2278933"/>
            <a:ext cx="523500" cy="4653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80361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вида загрязнения среды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6339350" y="3534154"/>
            <a:ext cx="2355600" cy="8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теряют плодородие из-за эрозии, засоления, химического загрязнения и чрезмерной нагрузки. Это снижает урожайность и делает территории более уязвимыми к деградации.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6339350" y="2893677"/>
            <a:ext cx="23556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3175" y="3534154"/>
            <a:ext cx="2355600" cy="8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PM2.5, оксиды азота и диоксид серы особенно опасны для здоровья. Загрязнение воздуха связано с преждевременной смертностью и ростом риска болезней дыхательной и сердечно-сосудистой систем.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73175" y="2893677"/>
            <a:ext cx="23556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3406263" y="3534154"/>
            <a:ext cx="2355600" cy="8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воды, промышленные сбросы и сельскохозяйственный сток ухудшают качество питьевой воды. Они также нарушают работу водных экосистем и сокращают численность чувствительных видов.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3406263" y="2893677"/>
            <a:ext cx="23556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загрязнению: как работает цепочка воздействия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превращения сырья в продукцию, отходы и экологические последствия.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24020"/>
            <a:ext cx="2808000" cy="2243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2525" y="1224020"/>
            <a:ext cx="2808000" cy="22431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263" y="1224020"/>
            <a:ext cx="2808000" cy="22431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исчезновение видов важно для каждого региона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74700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земель и застройка лишают виды привычной среды. Даже если животное или растение не исчезает сразу, его популяция становится меньше, а восстановление занимает десятилетия.
</a:t>
            </a:r>
            <a:endParaRPr lang="en-US" sz="950" dirty="0"/>
          </a:p>
        </p:txBody>
      </p:sp>
      <p:sp>
        <p:nvSpPr>
          <p:cNvPr id="13" name="Text 3"/>
          <p:cNvSpPr txBox="1"/>
          <p:nvPr/>
        </p:nvSpPr>
        <p:spPr>
          <a:xfrm>
            <a:off x="374700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место обитания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47225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редких животных и растений показывает, насколько сохранена природная среда. Там, где биоразнообразие быстро сокращается, усиливаются риски для сельского хозяйства, водных ресурсов и природного баланса.
</a:t>
            </a:r>
            <a:endParaRPr lang="en-US" sz="890" dirty="0"/>
          </a:p>
        </p:txBody>
      </p:sp>
      <p:sp>
        <p:nvSpPr>
          <p:cNvPr id="15" name="Text 5"/>
          <p:cNvSpPr txBox="1"/>
          <p:nvPr/>
        </p:nvSpPr>
        <p:spPr>
          <a:xfrm>
            <a:off x="6147225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как индикатор состояния территории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260963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одного вида влияет на многих других: меняются пищевые связи, режим размножения и распространение растений. В результате экосистема становится менее устойчивой к засухам, пожарам и болезням.
</a:t>
            </a:r>
            <a:endParaRPr lang="en-US" sz="981" dirty="0"/>
          </a:p>
        </p:txBody>
      </p:sp>
      <p:sp>
        <p:nvSpPr>
          <p:cNvPr id="17" name="Text 7"/>
          <p:cNvSpPr txBox="1"/>
          <p:nvPr/>
        </p:nvSpPr>
        <p:spPr>
          <a:xfrm>
            <a:off x="3260963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в природе не обрываются без последствий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цивилизации и экологическая ответственность общества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медицина и транспорт сделали жизнь более безопасной и удобной: люди быстрее получают знания, лечение и услуги, а города становятся более связанными с окружающими территориями.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качества жизни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потребления, тем больше расход воды, энергии, сырья и тем значительнее объём отходов и выбросов, которые изменяют состояние воздуха, почв и вод.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сторона прогресса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зависят не только от государства: бизнес отвечает за технологии и контроль, а жители — за повседневные привычки, выбор и общественное участие.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 требует соотносить экономическую выгоду с пределами природной среды, чтобы комфорт и рост не подрывали ресурсную основу будущей жизни общества.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снижения экологической нагрузки и их результативность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экспертная оценка по материалам IPCC, UNEP и Международного энергетического агентства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меры разного масштаба: одни действуют быстро, другие дают наиболее заметный результат в долгосрочной перспективе при системном внедрении.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решения, которые одновременно уменьшают выбросы, расход ресурсов и нагрузку на городскую среду.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172061"/>
            <a:ext cx="3989100" cy="20942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экологические привычки и их практический эффект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экологического просвещения и практик устойчивого потребления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простые повседневные действия связаны с измеримым экологическим результатом и могут снижать нагрузку на природные ресурсы.
</a:t>
            </a:r>
            <a:endParaRPr lang="en-US" sz="1293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действия становятся значимыми, когда их повторяют многие люди; тогда личный выбор превращается в заметный общественный эффект.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2006801"/>
            <a:ext cx="321900" cy="2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122" y="2006801"/>
            <a:ext cx="321900" cy="28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97" y="3495864"/>
            <a:ext cx="321900" cy="32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1122" y="3528054"/>
            <a:ext cx="321900" cy="257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экологически грамотного школьника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1101216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причин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86475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источников загрязнения и природных связей помогает не ограничиваться общими словами, а видеть конкретные причины проблем и возможные способы их предотвращения.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653741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территорией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39000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карты, схемы и статистику позволяет оценивать состояние среды своего региона, сравнивать районы и замечать пространственные различия в нагрузке на природу.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участия
</a:t>
            </a:r>
            <a:endParaRPr lang="en-US" sz="1300" dirty="0"/>
          </a:p>
        </p:txBody>
      </p:sp>
      <p:sp>
        <p:nvSpPr>
          <p:cNvPr id="18" name="Text 7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проекты, наблюдения за природой родного края и волонтёрские акции формируют личную ответственность и показывают, что охрана среды начинается с локальных действий.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endParaRPr lang="en-US" sz="1300" dirty="0"/>
          </a:p>
        </p:txBody>
      </p:sp>
      <p:sp>
        <p:nvSpPr>
          <p:cNvPr id="20" name="Text 9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природоохранных вопросов развивает навыки сотрудничества, аргументации и уважения к общему благу, что особенно важно для будущей жизни в 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природное богатство и основные экологические вызовы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потенциал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огромными лесными массивами, крупными запасами пресной воды, разнообразием природных зон и значительными земельными ресурсами, что создаёт мощную основу для хозяйства и жизни населения.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риски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вечной мерзлоты повышает угрозу для зданий, дорог, трубопроводов и другой инфраструктуры, поэтому северные территории требуют особого мониторинга и адаптации хозяйства.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отходов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твёрдых бытовых и промышленных отходов остаётся одной из самых сложных задач, поскольку свалки занимают территории, загрязняют почвы и ухудшают санитарное состояние местности.
</a:t>
            </a:r>
            <a:endParaRPr lang="en-US" sz="875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загрязнение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пожары, выбросы промышленных предприятий и загрязнение вод особенно заметны в освоенных районах, где высокая концентрация населения и производства усиливает экологическую нагрузку.
</a:t>
            </a:r>
            <a:endParaRPr lang="en-US" sz="8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устойчивого развития территории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логическую цепочку от оценки природного потенциала до постоянного контроля состояния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накапливается эффект экологических мер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на основе обобщения практик устойчивого развития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 мгновенный, а нарастающий результат: по мере расширения набора мер растёт экономия ресурсов и снижается нагрузка на окружающую среду.
</a:t>
            </a:r>
            <a:endParaRPr lang="en-US" sz="132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работает лучше разрозненных действий: долгосрочная политика делает положительные изменения устойчивыми и заметными для всей территории.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научные и международные ориентиры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73175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договорились удерживать рост температуры значительно ниже 2°C и стремиться к 1,5°C, опираясь на научные данные о климатических рисках.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3175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 — Парижское соглашение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406263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задают ориентиры по чистой воде, ответственному потреблению, защите экосистем суши и действиям по климату.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06263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2015–2030 — Повестка ООН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6339350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география изучает природные процессы, чтобы государства могли согласовывать меры адаптации, охраны природы и рационального природопользования.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339350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 — научная основа решений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может быть будущее отношений человека и природы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14075" y="2523824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 того, сумеет ли общество отказаться от бесконтрольного истощения ресурсов и перейти к более бережным моделям производства, потребления и планирования.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140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11175" y="2523824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способны уменьшать экологический след через общественный транспорт, зелёные насаждения, экономию энергии и грамотную организацию пространства, делая среду удобнее и безопаснее.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9111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14075" y="4096713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семьи и предприятия влияют на общее состояние природы через ремонт, переработку, снижение отходов и выбор менее ресурсоёмких решений в быту и работе.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40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повседневности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11175" y="4096713"/>
            <a:ext cx="3694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возможно только тогда, когда сохраняются условия жизни для людей и природных систем; иначе экономические успехи становятся временными и уязвимыми.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9111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устойчивости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природа: единая система будущего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стоит вне природы: климат, воды, почвы и биоразнообразие определяют жизнь общества, а значит, безопасность будущего зависит от знаний, ответственности и бережного природопользования.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2026-06-03T01:58:34Z</dcterms:created>
  <dcterms:modified xsi:type="dcterms:W3CDTF">2026-06-03T01:58:34Z</dcterms:modified>
</cp:coreProperties>
</file>