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условий формирует уникальные жизненные пространства для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организмов: ключевые направления
</a:t>
            </a:r>
            <a:endParaRPr lang="en-US" sz="378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определяют, где могут жить и развиваться разные организмы. Они влияют на их строение, поведение и выживаемость. Изучение этих сред помогает понять биологическое разнообразие и риски для природы.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среды обитания для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среда обитания?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включает такие факторы, как температура, влажность, свет и состав почвы или воды. Эти условия формируют пространство, которое подходит для определённых видов.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среды и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развивают особенности, адаптированные к своему окружению. Такие адаптации помогают им защищаться, искать пищу и воспроизводиться, сохраняя вид.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сред на планете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бывают разными: вода, воздух, почва, внутренности других организмов. Каждая из них создаёт особые условия для жизни и поддерживает разнообразие форм.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" y="2542496"/>
            <a:ext cx="2130020" cy="20946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341" y="2542496"/>
            <a:ext cx="2130020" cy="20946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04" y="2542496"/>
            <a:ext cx="2130020" cy="20946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2654" y="2542496"/>
            <a:ext cx="2130020" cy="20946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типов сред обитания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2976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30039"/>
              </a:lnSpc>
              <a:buNone/>
            </a:pPr>
            <a:r>
              <a:rPr lang="en-US" sz="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океаны, моря, реки и озёра. Здесь живут рыбы, моллюски, водоросли. Среда отличается высокой влажностью и особыми условиями кислорода и света.
</a:t>
            </a:r>
            <a:endParaRPr lang="en-US" sz="1151" dirty="0"/>
          </a:p>
        </p:txBody>
      </p:sp>
      <p:sp>
        <p:nvSpPr>
          <p:cNvPr id="14" name="Text 3"/>
          <p:cNvSpPr txBox="1"/>
          <p:nvPr/>
        </p:nvSpPr>
        <p:spPr>
          <a:xfrm>
            <a:off x="2433934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леса, степи, пустыни, где обитают млекопитающие, птицы, насекомые и растения. Среда характеризуется колебаниями температуры и влиянием ветра.
</a:t>
            </a:r>
            <a:endParaRPr lang="en-US" sz="1178" dirty="0"/>
          </a:p>
        </p:txBody>
      </p:sp>
      <p:sp>
        <p:nvSpPr>
          <p:cNvPr id="15" name="Text 4"/>
          <p:cNvSpPr txBox="1"/>
          <p:nvPr/>
        </p:nvSpPr>
        <p:spPr>
          <a:xfrm>
            <a:off x="456499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внутри почвы, где мало света, высокая влажность и много органики. Здесь живут черви, бактерии, грибы и насекомые, которые улучшают структуру почвы.
</a:t>
            </a:r>
            <a:endParaRPr lang="en-US" sz="1178" dirty="0"/>
          </a:p>
        </p:txBody>
      </p:sp>
      <p:sp>
        <p:nvSpPr>
          <p:cNvPr id="16" name="Text 5"/>
          <p:cNvSpPr txBox="1"/>
          <p:nvPr/>
        </p:nvSpPr>
        <p:spPr>
          <a:xfrm>
            <a:off x="67012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Организмовая среда
</a:t>
            </a:r>
            <a:pPr algn="l" indent="0" marL="0">
              <a:lnSpc>
                <a:spcPct val="130039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живых организмов, где обитают паразиты и симбионты. Это пространство с постоянной температурой и питательными веществами, защищённое от внешних воздействий.
</a:t>
            </a:r>
            <a:endParaRPr lang="en-US" sz="10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84" y="1642900"/>
            <a:ext cx="133444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19" y="3328333"/>
            <a:ext cx="145575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водной среды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влаги способствует жизни разнообразных водных организмов, защищая от высыхания.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более стабильна, чем на суше, уменьшая стресс для обитателей.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проникает ограниченно; глубже — меньше, что влияет на растения и животных.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растворён в воде, что требует специализированных органов у животных для его получения.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почвенной среды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тёмная, влажная среда с богатым запасом органических веществ. Здесь развиваются микроорганизмы и беспозвоночные, которые перерабатывают органику.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рыхлят почву и улучшают её структуру. Грибы и бактерии способствуют разложению и питанию растений, поддерживая экосистему.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выступает как фильтр и хранитель воды и питательных веществ, поддерживая рост растений и регулируя климат.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Обилие свободного кислорода и интенсивное солнечное освещение создают условия для разнообразных форм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Выраженная смена сезонов сопровождается изменениями температуры и влажности, влияя на поведение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осадки регулируют распределение воды и влияют на распространение растений и животных.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наземно-воздушной среды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организмовой среде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внутри организмов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живут за счёт своих хозяев, вызывая болезни. Пример — острицы у человека или вши у животных.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взаимовыгода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микробы помогают своим хозяевам переваривать пищу или защищают от вредителей, создавая взаимовыгодные отношения.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их роль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используют клетки хозяина для размножения, иногда вызывая заболевания, что отражает сложное взаимодействие с организмами.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обладают уникальными условиями, влияющими на жизненные процессы организмов.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факторов формируют адаптации и распределение видов в природе.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среды обитания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рыбам получать кислород из воды, что обеспечивает дыхание под водой.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способствуют манёвренности и быстрому движению в водной толще.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снижает сопротивление воды, облегчая передвижение.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полости у водных растений помогают сохранять плавучесть для доступа к свету.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водной среде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почвенных обитателей
</a:t>
            </a:r>
            <a:endParaRPr lang="en-US" sz="2351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— мастера туннелирования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обладают вытянутым и сегментированным телом, что облегчает им перемещение через плотный грунт. Они прокладывают ходы, улучшая аэрацию почвы и создавая условия для других микроорганизмов.
</a:t>
            </a:r>
            <a:endParaRPr lang="en-US" sz="98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— рыцари подземных лабиринтов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оснащены сильными и широкими лапами с острыми когтями. Это позволяет им быстро рыть сложные туннели в земле, где они прячутся и охотятся на мелких беспозвоночных.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их защитные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почвенные бактерии образуют прочные споры, которые помогают им пережить неблагоприятные условия — засуху или низкие температуры. Это способствует их сохранению и возобновлению жизни при улучшении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обитателей наземно-воздушной среды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лёгкие наземных животных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живущие на суше, имеют плотную кожу, которая защищает от потери влаги. Для дыхания у них развиты лёгкие, позволяющие эффективно усваивать кислород из атмосферного воздуха.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по суше — важное свойство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многих наземных животных приспособлены к бегу, лазанью или прыжкам. Это помогает им добывать пищу, избегать хищников и искать новые места для жизни.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растений суши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устьица на листьях для контроля газообмена и потоотделения. Листья ориентированы к солнцу, обеспечивая максимальное поглощение света для фотосинтеза.
</a:t>
            </a:r>
            <a:endParaRPr lang="en-US" sz="11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симбионты способствуют защите организма от вредных микроорганизмов, поддерживая его здоровье.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используют клетки для размножения, что может приводить к разнообразным заболеваниям у хозяина.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за счёт хозяина, часто вызывая болезни; пример — острицы у людей и вши у млекопитающих.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 приносят пользу организму-хозяину, например, бактерии в кишечнике помогают перерабатывать пищу.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симбионты в организмовой среде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2" y="1583525"/>
            <a:ext cx="3583415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среды и представители её обитателей.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напрямую формируют адаптации и разнообразие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экологические данные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 обитания и их обитателей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различных средах обитания
</a:t>
            </a:r>
            <a:endParaRPr lang="en-US" sz="2079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пищевые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водной среде основой пищевой цепи служит фитопланктон, который питается мелкими рачками; эти рачки поедают рыбы, а хищные рыбы охотятся за ними.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пищевые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бактерии расщепляют органику, дождевые черви питаются этими бактериями, а кроты охотятся на червей, замыкая цепь.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пищеводная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трава служит пищей для зайцев, а волки — главные хищники, регулирующие численность травоядных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занимает уникальную нишу, выполняя конкретную роль в экосистеме и взаимодействуя с другими видами.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специализации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Птицы-зяблики питаются семенами, а дятлы охотятся на насекомых под корой, что позволяет избегать конкуренции.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помогает распределить ресурсы и поддерживает баланс в природных сообществах.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естественные среды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деревьев сокращает площадь естественных местообитаний, нарушая жизненный цикл многих видов растений и животных.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экосистем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промышленных и сельскохозяйственных отходов в реки и озёра ухудшает качество воды, угрожая водным организмам и снижая биоразнообразие.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расширение и экосистемы
</a:t>
            </a:r>
            <a:pPr algn="l" indent="0" marL="0">
              <a:lnSpc>
                <a:spcPct val="130039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приводит к фрагментации среды обитания, затрудняя миграцию животных и снижая функциональность природных территорий.
</a:t>
            </a:r>
            <a:endParaRPr lang="en-US" sz="11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природных сред ведёт к снижению численности видов и потере редких представителей экосистем.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Обеднение растительного и животного мира нарушает баланс в пищевых цепях и уменьшает устойчивость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приводят к сокращению генетического разнообразия, что снижает адаптивные возможности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изменений среды обитания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природных сред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— защитники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помогает сохранить уникальные экосистемы и обеспечивает местообитание для многих видов животных и растений.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вырубок и восстановление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массовой вырубки и лесовосстановительные программы способствуют восстановлению природного баланса и предотвращению эрозии почвы.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восстановление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меры по очистке рек и озёр улучшают качество воды, поддерживают жизнедеятельность водных организмов и восстанавливают биоразнообразие.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формируют основу для разнообразия жизни и обеспечивают условия для устойчивого развития экосистем, от которых зависит будущее планеты.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сред обитания в жизни природы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2026-05-08T12:13:02Z</dcterms:created>
  <dcterms:modified xsi:type="dcterms:W3CDTF">2026-05-08T12:13:02Z</dcterms:modified>
</cp:coreProperties>
</file>