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773" y="554125"/>
            <a:ext cx="4293204" cy="37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5. What’s Your Hobby?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Хобби, интересы и свободное время на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как тема повседневного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личном опыте, закреплять Present Simple и описывать привычки, предпочтения и планы. Для десятиклассников она особенно полезна в монологах, мини-диалогах и коротких письменных ответах.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419798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383888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7462" y="358028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147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5291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150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30987"/>
            <a:ext cx="218400" cy="17472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28562"/>
            <a:ext cx="218400" cy="17472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36987" y="3616172"/>
            <a:ext cx="435600" cy="34848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хобби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увлечения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Football, swimming, dancing, running и cycling связаны с движением, выносливостью и дисциплиной. В описании таких занятий часто используются глаголы train, practice, compete и stay active.
</a:t>
            </a:r>
            <a:endParaRPr lang="en-US" sz="1329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Drawing, painting, photography, handicraft и playing music помогают выражать эмоции, развивать воображение и формировать индивидуальный стиль. Такие хобби особенно удобно описывать через слова creativity, inspiration и skill.
</a:t>
            </a:r>
            <a:endParaRPr lang="en-US" sz="1329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Интеллектуальные хобби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Reading, chess, puzzles и coding развивают концентрацию, память и логическое мышление. Эти занятия показывают, что хобби может быть не только отдыхом, но и способом интеллектуального роста.
</a:t>
            </a:r>
            <a:endParaRPr lang="en-US" sz="1329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2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Club meetings, volunteering, debate teams и совместные проекты учат общению, ответственности и работе в группе. Они особенно важны для подростков, которым нужно развивать навыки сотрудничества и публичного взаимодействия.
</a:t>
            </a:r>
            <a:endParaRPr lang="en-US" sz="1310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Gaming, blogging, video editing и digital art отражают современную среду подростков. Такие хобби требуют внимания к технологиям, умения работать с контентом и разумного баланса между online и offline life.
</a:t>
            </a:r>
            <a:endParaRPr lang="en-US" sz="13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хобби как способ самовыражения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занятия помогают передавать настроение без длинных объяснений. Через рисунок, музыку или фотографию подросток может показать личное восприятие мира, а не только сообщить факт.
</a:t>
            </a:r>
            <a:endParaRPr lang="en-US" sz="1077" dirty="0"/>
          </a:p>
        </p:txBody>
      </p:sp>
      <p:sp>
        <p:nvSpPr>
          <p:cNvPr id="14" name="Text 3"/>
          <p:cNvSpPr txBox="1"/>
          <p:nvPr/>
        </p:nvSpPr>
        <p:spPr>
          <a:xfrm>
            <a:off x="797025" y="38614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и 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творческое хобби требует регулярной работы: сначала появляются пробные попытки, затем уверенность, а позже — более качественный результат. Именно практика делает талант заметным и устойчивым.
</a:t>
            </a:r>
            <a:endParaRPr lang="en-US" sz="1077" dirty="0"/>
          </a:p>
        </p:txBody>
      </p:sp>
      <p:sp>
        <p:nvSpPr>
          <p:cNvPr id="15" name="Text 4"/>
          <p:cNvSpPr txBox="1"/>
          <p:nvPr/>
        </p:nvSpPr>
        <p:spPr>
          <a:xfrm>
            <a:off x="784725" y="25607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и стиль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Drawing, writing stories и making crafts развивают фантазию и чувство формы. Со временем такие увлечения формируют узнаваемый стиль, в котором заметны индивидуальные решения и личный вкус.
</a:t>
            </a:r>
            <a:endParaRPr lang="en-US" sz="1077" dirty="0"/>
          </a:p>
        </p:txBody>
      </p:sp>
      <p:sp>
        <p:nvSpPr>
          <p:cNvPr id="16" name="Text 5"/>
          <p:cNvSpPr txBox="1"/>
          <p:nvPr/>
        </p:nvSpPr>
        <p:spPr>
          <a:xfrm>
            <a:off x="5158475" y="25372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разговоре о творчестве полезны слова feelings, creativity, imagination, inspiration и skill. Они помогают точнее объяснить, почему занятие нравится и какую внутреннюю ценность оно приносит.
</a:t>
            </a:r>
            <a:endParaRPr lang="en-US" sz="1077" dirty="0"/>
          </a:p>
        </p:txBody>
      </p:sp>
      <p:sp>
        <p:nvSpPr>
          <p:cNvPr id="17" name="Text 6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хобби особенно ценно, когда у него есть видимый итог: рисунок, песня, фото или текст. Такой результат укрепляет мотивацию и делает прогресс понятным самому ученику.
</a:t>
            </a:r>
            <a:endParaRPr lang="en-US" sz="10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учебное распределение интересов в группе подростков и помогает сравнить разные форматы досуга без сложных чисел.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gaming и sports; более спокойные занятия сохраняют устойчивую, но меньшую долю интереса.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хобби чаще выбирают школьники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иллюстрации темы раздела; данные условные.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фразы для рассказа о своём хобби на английском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ответ удобно с простых моделей I like… I enjoy… I’m interested in… или My hobby is… Они сразу показывают тему и делают высказывание ясным для собеседника.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In my free time I… помогает связать хобби с реальной повседневной практикой. После неё легко продолжить: I read, I play, I draw или I train after school.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Уточняем регулярность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often, usually, sometimes, every day и at weekends делают ответ точнее. Они показывают, как часто человек занимается хобби, и помогают использовать Present Simple естественно и грамотно.
</a:t>
            </a:r>
            <a:endParaRPr lang="en-US" sz="1107" dirty="0"/>
          </a:p>
        </p:txBody>
      </p:sp>
      <p:sp>
        <p:nvSpPr>
          <p:cNvPr id="13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Объясняем причину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because, it is interesting, it helps me relax и it develops my skills позволяют не только назвать занятие, но и показать его личную ценность и мотивацию.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926000" y="315489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Завершаем оценкой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фраза can be simple: I really like it, it makes me feel better или I want to keep practicing. Так ответ звучит завершённо и 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2445"/>
            <a:ext cx="4775700" cy="1524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основную лексику темы и типичные действия, которые описывают занятия в свободное время.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и устойчивые сочетания делают описание интересов естественным, логичным и грамматически корректным.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hobbies: слова и устойчивые сочетания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словарь по теме «Hobbies and Free Time»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устного ответа из 5–7 предложений на тему личных интересов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короткий рассказ о хобби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хобби влияет на здоровье и повседневный режим
</a:t>
            </a:r>
            <a:endParaRPr lang="en-US" sz="2483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увлечение помогает переключиться после уроков, уменьшить усталость и восстановить эмоциональное равновесие. Даже короткое занятие после школы может заметно улучшить настроение и концентрацию.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активных занятий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танцы и прогулки поддерживают выносливость, координацию и привычку к движению. Такие хобби особенно важны, когда подросток проводит много времени за партой или экраном.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спокойных занятий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шахматы и рисование развивают внимание, терпение и умение сосредотачиваться на задаче. Они дают мозгу качественный отдых без полной потери интеллектуальной активности.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режима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становятся полезными, когда не вытесняют сон, учёбу и общение. Для подростка важно распределять время так, чтобы свободное время поддерживало развитие, а не превращалось в пассивный просмотр контента.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 индивидуальные занятия: различия в навыках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хобби учат договариваться, слушать других и распределять роли. В игре или проекте важно учитывать общую цель, а не только собственный результат.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занятия требуют личной дисциплины и умения организовать себя без постоянного контроля. Ученик сам выбирает темп, ставит цель и отвечает за качество результата.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подросток быстрее понимает, как его действия влияют на других участников. Это развивает чувство ответственности, уважение к правилам и готовность помогать товарищам.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сильные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 индивидуальные хобби не конкурируют между собой: они развивают разные навыки. Первые особенно полезны для общения, вторые — для самоконтроля, концентрации и устойчивой мотивации.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увлечения развивают не один, а сразу несколько навыков: от самовыражения до умения работать в команде и доводить дело до результата.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усиливает дисциплину и выносливость, творчество — креативность, а чтение и музыка особенно поддерживают память и концентрацию.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развивают разные виды хобби
</a:t>
            </a:r>
            <a:endParaRPr lang="en-US" sz="245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раздела Unit 5; качественная оценка на основе тематического сопоставления.
</a:t>
            </a:r>
            <a:endParaRPr lang="en-US" sz="7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981" y="143738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6456" y="142525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931" y="14470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33406" y="1425250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026881" y="1447090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цифровые хобби подростков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21443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Монтаж и видео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Video editing помогает развивать чувство композиции, внимательность к деталям и умение работать с последовательностью действий. Это хобби часто связано с созданием короткого контента и регулярной практикой.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2007906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Блогинг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Blogging учит формулировать мысли, подбирать тон и учитывать интересы аудитории. Подростки тренируют письменную речь, планирование публикаций и ответственность за то, что они размещают онлайн.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80138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Coding развивает логическое мышление, терпение и способность искать решение по шагам. Такое увлечение особенно полезно тем, кто любит задачи, эксперименты и ясный результат работы.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5594856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art объединяет рисунок, дизайн и работу с графическими инструментами. Оно помогает проявлять фантазию и одновременно осваивать цифровые программы, которые полезны в учёбе и проектах.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738833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создание контента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Gaming и content creation связаны с быстрой реакцией, анализом информации и пониманием цифровой среды. Важно уметь контролировать screen time и сохранять баланс с офлайн-активностью.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934023"/>
            <a:ext cx="5226300" cy="166780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хобби по ресурсам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занятия доступны почти каждому, а какие требуют вложений, специального оборудования и времени на освоение.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бег подходят для старта без больших затрат, а фотография требует оборудования и практики, поэтому выбор хобби зависит не только от интереса, но и от условий.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74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раздела Unit 5 и общим бытовым наблюдениям о доступности занятий.
</a:t>
            </a:r>
            <a:endParaRPr lang="en-US" sz="745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хобби связано с будущей профессией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становится ориентиром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увлечение помогает заметить сильные стороны: кто-то лучше пишет тексты, кто-то умеет объяснять, а кто-то уверенно работает с техникой или сценой.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практический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постепенно превращается в реальные действия: проекты, выступления, публикации, соревнования и школьные мероприятия дают первые результаты, которые можно показать в портфолио.
</a:t>
            </a:r>
            <a:endParaRPr lang="en-US" sz="965" dirty="0"/>
          </a:p>
        </p:txBody>
      </p:sp>
      <p:sp>
        <p:nvSpPr>
          <p:cNvPr id="11" name="Text 4"/>
          <p:cNvSpPr txBox="1"/>
          <p:nvPr/>
        </p:nvSpPr>
        <p:spPr>
          <a:xfrm>
            <a:off x="530502" y="34071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профессиональный 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занятие приносит устойчивый успех и удовольствие, оно может подсказать направление для учёбы и будущей карьеры — от дизайна до программирования и журналистики.
</a:t>
            </a:r>
            <a:endParaRPr lang="en-US" sz="965" dirty="0"/>
          </a:p>
        </p:txBody>
      </p:sp>
      <p:sp>
        <p:nvSpPr>
          <p:cNvPr id="12" name="Text 5"/>
          <p:cNvSpPr txBox="1"/>
          <p:nvPr/>
        </p:nvSpPr>
        <p:spPr>
          <a:xfrm>
            <a:off x="3380923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Усиливается профориентация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хобби школьник лучше понимает, что ему действительно подходит: командная работа, самостоятельные задачи, творчество или точная и системная деятельность.
</a:t>
            </a:r>
            <a:endParaRPr lang="en-US" sz="9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 первого любопытства к заметному личному результату.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интерес превращается в устойчивое хобби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theatre club ученики читают роли, обсуждают интонацию и учатся слушать партнёра. Репетиция превращается в коллективную работу, где важны дисциплина, память и уверенность перед выступлением на сцене.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Театральная репетиция после уроков
</a:t>
            </a:r>
            <a:endParaRPr lang="en-US" sz="1333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newspaper собирает тех, кто любит писать, редактировать и фотографировать. Здесь можно увидеть, как хобби становится практикой: тексты готовят к публикации, а каждый номер требует согласованной командной работы.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Газета, которую делают сами школьники
</a:t>
            </a:r>
            <a:endParaRPr lang="en-US" sz="1326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language club, debate club или volunteer group ученики общаются, пробуют новые роли и получают опыт, который трудно создать дома. Такие объединения делают хобби частью школьной жизни и личного роста.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Клубы, где находят единомышленников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клубы как пространство для хобби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на вопросы о свободном времени особенно ценятся конкретные примеры: названия занятий, частота, личный опыт и заметный результат.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объясняют мотивацию и показывают итог, потому что именно эти части делают рассказ убедительным и личным.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школьники чаще всего говорят, когда рассказывают о хобби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71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структуре устного ответа в Unit 5; обобщение учебного материала.
</a:t>
            </a:r>
            <a:endParaRPr lang="en-US" sz="8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интереса к результату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2397900" y="2422475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желание пробовать editing: он учится обрезать снимки, улучшать цвет и делать изображение более выразительным.
</a:t>
            </a:r>
            <a:endParaRPr lang="en-US" sz="1130" dirty="0"/>
          </a:p>
        </p:txBody>
      </p:sp>
      <p:sp>
        <p:nvSpPr>
          <p:cNvPr id="15" name="Text 3"/>
          <p:cNvSpPr txBox="1"/>
          <p:nvPr/>
        </p:nvSpPr>
        <p:spPr>
          <a:xfrm>
            <a:off x="2502663" y="1441325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попытки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781500" y="2422475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фотографии собираются в portfolio. Ученик видит, что его стиль становится более цельным, а опыт — более осознанным и уверенным.
</a:t>
            </a:r>
            <a:endParaRPr lang="en-US" sz="1059" dirty="0"/>
          </a:p>
        </p:txBody>
      </p:sp>
      <p:sp>
        <p:nvSpPr>
          <p:cNvPr id="17" name="Text 5"/>
          <p:cNvSpPr txBox="1"/>
          <p:nvPr/>
        </p:nvSpPr>
        <p:spPr>
          <a:xfrm>
            <a:off x="6886263" y="1441325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портфолио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304500" y="1441325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интерес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199800" y="2422475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замечает, что ему нравится photography: он фотографирует на телефон и начинает обращать внимание на свет, кадр и детали вокруг.
</a:t>
            </a:r>
            <a:endParaRPr lang="en-US" sz="1059" dirty="0"/>
          </a:p>
        </p:txBody>
      </p:sp>
      <p:sp>
        <p:nvSpPr>
          <p:cNvPr id="20" name="Text 8"/>
          <p:cNvSpPr txBox="1"/>
          <p:nvPr/>
        </p:nvSpPr>
        <p:spPr>
          <a:xfrm>
            <a:off x="4694200" y="1441325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конкурс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4589700" y="2422475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удачные работы отправляются на school contest. Это даёт внешнюю оценку, помогает сравнить свой уровень с работами других и почувствовать прогресс.
</a:t>
            </a:r>
            <a:endParaRPr lang="en-US" sz="997" dirty="0"/>
          </a:p>
        </p:txBody>
      </p:sp>
      <p:sp>
        <p:nvSpPr>
          <p:cNvPr id="22" name="Text 10"/>
          <p:cNvSpPr txBox="1"/>
          <p:nvPr/>
        </p:nvSpPr>
        <p:spPr>
          <a:xfrm>
            <a:off x="3493800" y="4439525"/>
            <a:ext cx="1875900" cy="5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приносит не только удовольствие, но и результат: растут patience, creativity и self-expression, а интерес превращается в устойчивую практику.
</a:t>
            </a:r>
            <a:endParaRPr lang="en-US" sz="823" dirty="0"/>
          </a:p>
        </p:txBody>
      </p:sp>
      <p:sp>
        <p:nvSpPr>
          <p:cNvPr id="23" name="Text 11"/>
          <p:cNvSpPr txBox="1"/>
          <p:nvPr/>
        </p:nvSpPr>
        <p:spPr>
          <a:xfrm>
            <a:off x="3598563" y="3458375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уровень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851145"/>
            <a:ext cx="4775700" cy="17066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выбрать естественные выражения для короткого ответа, диалога или письменной реплики.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делают речь точнее и естественнее: они помогают говорить не только о симпатии, но и о начале, процессе и развитии хобби.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 для разговора о хобби
</a:t>
            </a:r>
            <a:endParaRPr lang="en-US" sz="247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лексике Unit 5.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как часть общения и личного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хобби помогает уверенно использовать английский в близких подросткам ситуациях: описывать интересы, сравнивать занятия и говорить о результатах. Через эту тему язык становится инструментом самопонимания и развития.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2026-05-31T14:56:29Z</dcterms:created>
  <dcterms:modified xsi:type="dcterms:W3CDTF">2026-05-31T14:56:29Z</dcterms:modified>
</cp:coreProperties>
</file>