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a Speech in English: What 6th Graders Need to Know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речь по-английски: просто, ясно, уверенно.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01" y="501325"/>
            <a:ext cx="3752248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 помогает говорить точнее: тренирует произношение, лексику и грамматику в реальной ситуации. В 6 классе особенно важны короткие сообщения, понятный план и знакомые слова уровня beginner или elementary.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устная речь на английском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школьные речи на английском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строятся быстро и естественно: yes, no, I think, because, my favourite, in my opinion. Здесь особенно важно понять вопрос и дать точный, но не длинный ответ.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вопросы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ответе важно следовать порядку событий и использовать простые связки first, then, after that, finally. Этот формат учит не переводить текст дословно, а передавать смысл своими словами.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по плану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связное высказывание на одну тему, обычно на 5–7 предложений. Оно помогает показать, что ученик умеет строить простую мысль без постоянных подсказок и держит тему до конца.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монолог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темы к готовой речи на английском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короткого устного ответа на уроке английского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3475" y="2974164"/>
            <a:ext cx="2674800" cy="16978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тему для речи в 6 классе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подходят темы, связанные с жизнью самого ученика: семья, школа, хобби, питомец или любимый день недели. Такие сюжеты легко объяснить простыми словами и дополнить конкретными примерами.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тема не требует редкой лексики и сложных выражений. Чем больше слов уже встречалось на уроках, тем легче сосредоточиться на смысле, а не на поиске перевода.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шестиклассника удобнее всего темы, которые естественно описываются через Present Simple и to be. Эти времена помогают говорить о привычках, фактах и состоянии без лишней сложности.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Один-два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тема становится убедительнее, если добавить 1–2 конкретные детали из жизни: любимый предмет, занятие после уроков, имя домашнего животного или место в городе, которое нравится больше всего.
</a:t>
            </a:r>
            <a:endParaRPr lang="en-US" sz="897" dirty="0"/>
          </a:p>
        </p:txBody>
      </p:sp>
      <p:sp>
        <p:nvSpPr>
          <p:cNvPr id="14" name="Text 6"/>
          <p:cNvSpPr txBox="1"/>
          <p:nvPr/>
        </p:nvSpPr>
        <p:spPr>
          <a:xfrm>
            <a:off x="6196875" y="1392850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теме можно подобрать картинку, речь легче запомнить и представить классу. Особенно удачны сюжеты о школе, семье, хобби или прогулке по городу.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короткой речи на английском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приветствует слушателей, называет имя и сразу обозначает тему. Это помогает классу быстро понять, о чём пойдёт речь, и задаёт уверенное первое впечатление.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размещают 2–3 короткие идеи с примерами и простыми связками. Именно эта часть раскрывает тему и показывает, что ученик умеет говорить по смыслу, а не только читать текст.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звучит короткий вывод и благодарность за внимание. Такая концовка делает выступление аккуратным и завершённым, даже если речь очень простая.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84086"/>
            <a:ext cx="4152000" cy="18500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устной речи на уроке английского языка в 6 классе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речи выполняет свою задачу и делает ответ более понятным.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каждая часть выполняет свою роль, даже простая речь звучит собранно и логично.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каждую часть речи на английском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структуре короткого устного ответа для 6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выступлении на полторы минуты важно не затягивать вступление и оставить больше времени на главные мысли и примеры.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должна быть самой содержательной: именно она делает речь убедительной и понятной.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места в речи занимает каждая часть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начало помогает быстрее настроить класс на тему и не терять внимание в первые секунды выступления.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20–30 секунд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время, когда вступление должно сразу привлечь внимание слушателей.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для короткого устного ответа на уроке английского языка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0225" y="3061088"/>
            <a:ext cx="2572500" cy="16103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Произношение, голос и темп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Чёткость важнее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говорить медленнее, но понятно, чем быстро и с ошибками. Чёткое произношение помогает слушателям уловить смысл и делает ответ увереннее даже при небольшом словарном запасе.
</a:t>
            </a:r>
            <a:endParaRPr lang="en-US" sz="947" dirty="0"/>
          </a:p>
        </p:txBody>
      </p:sp>
      <p:sp>
        <p:nvSpPr>
          <p:cNvPr id="11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и звуки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особенно важно не терять окончания -s в Present Simple и различать трудные звуки [θ], [ð], [w], [h]. Они часто меняют звучание знакомых слов.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после смысловой части помогает собраться, отделить одну мысль от другой и не сбиться. Она делает речь спокойнее и понятнее для слушателей.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должен быть достаточно громким, но не напряжённым. Если говорить тихо, класс не услышит важные слова; если слишком громко, речь будет звучать неестественно.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814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отмечать места, где удобно сделать вдох или остановку. Так речь звучит ровнее, а ученик меньше волнуется и лучше контролирует темп.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Педагогическая интерпретация по материалам школьного устного ответа в 6 классе; значения условные.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 работают вместе с голосом: они помогают удерживать внимание класса и делают ответ более уверенным и понятным.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шестиклассника важнее всего смотреть на слушателей и держать осанку; лишние движения снижают убедительность и отвлекают от содержания.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средства при устном ответе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волнение перед ответом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37512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Проговорить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раз прочитайте речь вслух дома или в классе. Так язык и память быстрее привыкают к словам, а ученик начинает звучать спокойнее и увереннее.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09154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Выучить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первые 1–2 предложения и 5–7 ключевых слов по теме. Когда старт уже готов, выступать намного легче, даже если дальше приходится немного импровизировать.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435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паузу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медленно вдохнуть, выдохнуть и на секунду остановиться. Короткая пауза помогает собраться с мыслями и начать речь без суеты.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4575" y="19421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карточку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карточка-подсказка снижает страх забыть текст. На ней достаточно плана, опорных слов и пары фраз, чтобы не потерять ход мысли.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54575" y="313935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бояться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слово сказано неверно, это не делает ответ плохим. Главное — сохранить понятную мысль, спокойный тон и продолжить говорить до конца.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речи нужны примеры и простые факты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мысль конкретной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помогает не просто назвать тему, а показать её через реальную ситуацию. Тогда слушателям легче понять, что именно ученик хотел сказать.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для 6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брать знакомые факты: расписание уроков, любимый предмет, домашнего питомца, семью, хобби или обычный день после школы. Такая лексика уже знакома ученикам.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 каждое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точное пояснение часто делает фразу сильнее, чем общее утверждение. Например, лучше сказать, почему именно нравится английский, а не ограничиться словом like.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говорить дольше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факт или пример, речь становится более содержательной и не выглядит слишком короткой. Это особенно важно в ответе на 5–8 предложений.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личный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звучит убедительнее, если опирается на жизнь самого ученика. Личный пример делает ответ живым, естественным и легче запоминается классу.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требований к устному ответу в 6 классе.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привычки делают ответ понятнее, а какие снижают уверенность и мешают слушателям следить за мыслью.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Простая, структурированная речь выигрывает у сложной, если она звучит ясно, достаточно громко и без лишней спешки.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помогает, а что мешает в речи на английском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речи перед уроком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короткого устного ответа в 6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Карточки-подсказки вместо полного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помогает не прятаться за листом и говорить свободнее. Ученик меньше читает дословно и чаще смотрит на класс, поэтому ответ звучит живее и естественнее.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лучше оставить ключевые слова, имена, даты и 2–3 короткие фразы. Такой формат напоминает план и не перегружает память лишним текстом.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глазами есть краткий план, легче не потерять порядок частей и вовремя перейти к примеру или выводу. Это особенно полезно при волнении.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визуальный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может выглядеть как цепочка: greeting, main idea, examples, ending. Такой набор слов быстро подсказывает ход речи и экономит время подготовки.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затруднений при школьном устном ответе в 6 классе; доли условные.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редко возникают по одной: обычно слабое произношение сочетается с неуверенным темпом и зависимостью от текста на бумаге.
</a:t>
            </a:r>
            <a:pPr algn="l" indent="0" marL="0">
              <a:lnSpc>
                <a:spcPct val="15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для шестиклассника — дословное чтение и неточное произношение; именно они сильнее всего снижают понятность ответа.
</a:t>
            </a:r>
            <a:endParaRPr lang="en-US" sz="1204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речи на 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вопросы после выступления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сразу использовать простую формулу: Yes, I do; No, I don’t; I think…; In my opinion…. Так ответ начинается уверенно и без лишнего напряжения.
</a:t>
            </a:r>
            <a:endParaRPr lang="en-US" sz="857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Дать один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короткого начала достаточно одного точного предложения или небольшого примера. Не нужно рассказывать всё заново: задача ответа — уточнить мысль и показать понимание.
</a:t>
            </a:r>
            <a:endParaRPr lang="en-US" sz="76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паузу
</a:t>
            </a:r>
            <a:pPr algn="l" indent="0" marL="0">
              <a:lnSpc>
                <a:spcPct val="115000"/>
              </a:lnSpc>
              <a:buNone/>
            </a:pPr>
            <a:r>
              <a:rPr lang="en-US" sz="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мысль не пришла сразу, можно ненадолго остановиться и собраться. Спокойная пауза звучит лучше, чем поспешный и неясный ответ без смысла.
</a:t>
            </a:r>
            <a:endParaRPr lang="en-US" sz="870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I’m not sure, but… и Sorry, I don’t remember помогают честно продолжить разговор. Вежливый тон показывает уважение к учителю и одноклассникам.
</a:t>
            </a:r>
            <a:endParaRPr lang="en-US" sz="9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9119" y="337145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удачная речь шестиклассника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строится вокруг одной ясной темы, связанной с жизнью ученика. Слушатели сразу понимают, о чём идёт речь, и легче следят за развитием мысли.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тема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есть начало, основная часть и завершение. Такой порядок помогает не сбиваться, не повторяться и вовремя переходить от одной мысли к другой.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Логичный порядок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укладывается во время урока и не перегружает слушателей. Он достаточно короткий, чтобы быть чётким, и достаточно содержательный, чтобы раскрыть тему.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Уместная длина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знакомые слова, базовые конструкции и времена Present Simple и to be. Это делает речь доступной, правильной и более естественной для 6 класса.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речь начинается с простоты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речь на английском для шестиклассника строится на понятной теме, коротком плане и уверенном произнесении. Когда есть примеры, карточка и спокойная подготовка, выступление звучит убедительно.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2026-05-30T14:29:51Z</dcterms:created>
  <dcterms:modified xsi:type="dcterms:W3CDTF">2026-05-30T14:29:51Z</dcterms:modified>
</cp:coreProperties>
</file>