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температуры тела: обзор ключевых тем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сохраняет стабильную температуру и защищает себя от перегрева и холода.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температура тела должна быть постоянной
</a:t>
            </a:r>
            <a:endParaRPr lang="en-US" sz="2018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36,5–37,5 °C помогает ферментам работать правильно и поддерживает гомеостаз. Стоит ей заметно измениться — и обмен веществ, работа органов и самочувствие быстро страдают. У млекопитающих этот контроль внутренний, в отличие от рептилий и амфибий.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внутреннего «ядра» отражает состояние жизненно важных органов и обычно почти не меняется. Именно она важнее всего для работы ферментов, мозга, сердца и обмена веществ.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температура относится к коже и конечностям. Она ниже, чем в центре тела, и быстрее меняется при ветре, холоде или жаре, показывая влияние среды.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терморецепторы находятся в гипоталамусе и «сравнивают» сигнал с нормой. Периферические рецепторы в коже заранее сообщают о нагревании или охлаждении организма.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организм получает точную карту температуры: внутри — стабильность, снаружи — быстрые изменения. Это позволяет вовремя включать защитные реакции и не допускать перегрева или переохлаждения.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температуры тела и терминология
</a:t>
            </a:r>
            <a:endParaRPr lang="en-US" sz="2546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температуру тела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под мышкой: удобно и привычно
</a:t>
            </a:r>
            <a:pPr algn="l" indent="0" marL="0">
              <a:lnSpc>
                <a:spcPct val="90000"/>
              </a:lnSpc>
              <a:buNone/>
            </a:pPr>
            <a:r>
              <a:rPr lang="en-US" sz="2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Аксиллярный способ часто выбирают дома: термометр помещают в сухую подмышечную впадину и плотно прижимают рукой. Метод простой и безопасный, хотя результат зависит от того, насколько спокойно лежит человек и сколько времени прибор находится на месте. Для школьников и семьи это самый привычный вариант.
</a:t>
            </a:r>
            <a:endParaRPr lang="en-US" sz="873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более точная оценка
</a:t>
            </a:r>
            <a:pPr algn="l" indent="0" marL="0">
              <a:lnSpc>
                <a:spcPct val="90000"/>
              </a:lnSpc>
              <a:buNone/>
            </a:pPr>
            <a:r>
              <a:rPr lang="en-US" sz="31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Ректальное измерение считается наиболее точным, потому что ближе отражает температуру внутреннего «ядра». Оральный и ушной способы тоже применяют, но они требуют правильного положения термометра и аккуратности, особенно у маленьких детей и при разговоре. Поэтому его используют там, где важна высокая точность, например, в медицине.
</a:t>
            </a:r>
            <a:endParaRPr lang="en-US" sz="932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прибор — быстрый ответ
</a:t>
            </a:r>
            <a:pPr algn="l" indent="0" marL="0">
              <a:lnSpc>
                <a:spcPct val="90000"/>
              </a:lnSpc>
              <a:buNone/>
            </a:pPr>
            <a:r>
              <a:rPr lang="en-US" sz="2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и инфракрасные термометры помогают получить результат за 30–60 секунд. Это удобно, когда нужно быстро проверить состояние человека дома или в школе, а затем сравнить данные при повторном измерении при необходимости. Они особенно полезны, если измерение нужно сделать нескольким людям подряд без лишнего ожидания.
</a:t>
            </a:r>
            <a:endParaRPr lang="en-US" sz="873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температуру тела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получает сведения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принимает сигналы от терморецепторов кожи и внутренних органов. Он постоянно сравнивает их с нормой и понимает, нужно ли телу охладиться или согреться.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команды он отдаёт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становится жарко, включаются потоотделение и расширение сосудов кожи. При охлаждении гипоталамус запускает дрожь и усиливает обмен веществ. Тироксин и адреналин помогают дополнительно повысить теплообразование.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— термостат организма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физиологические ответы на изменение температуры
</a:t>
            </a:r>
            <a:endParaRPr lang="en-US" sz="1695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телу становится жарко, потовые железы работают активнее. Вода на поверхности кожи испаряется и уносит тепло, поэтому температура тела постепенно снижается. Это защищает от перегрева.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Учащённое дыхание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перегреве человек дышит чаще. Так организм тоже отдаёт часть тепла с тёплым воздухом, а испарение влаги в дыхательных путях усиливает охлаждение и помогает остыть.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сосудов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холоде кровь меньше поступает к поверхности тела. Кожа бледнеет, а теплопотери уменьшаются, потому что больше тепла остаётся внутри организма. Это экономит энергию.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Дрожь и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падает, мышцы начинают быстро сокращаться. Такая дрожь незаметно для человека создаёт дополнительное тепло и помогает пережить кратковременный холод до восстановления тепла.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99" y="1330425"/>
            <a:ext cx="1978752" cy="21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749" y="1330425"/>
            <a:ext cx="1978752" cy="21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474" y="1330425"/>
            <a:ext cx="1978752" cy="21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4449" y="1330425"/>
            <a:ext cx="1978752" cy="215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9369" y="3701543"/>
            <a:ext cx="1799574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уходит в пространство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прикосновения тело отдаёт энергию окружающим предметам и воздуху в виде инфракрасного излучения. В обычных условиях на этот путь приходится большая часть теплопотерь, поэтому в холодной комнате человек остывает быстрее, чем кажется. Особенно заметно это ночью и рядом с холодными стенами или окнами.
</a:t>
            </a:r>
            <a:endParaRPr lang="en-US" sz="645" dirty="0"/>
          </a:p>
        </p:txBody>
      </p:sp>
      <p:sp>
        <p:nvSpPr>
          <p:cNvPr id="14" name="Text 1"/>
          <p:cNvSpPr txBox="1"/>
          <p:nvPr/>
        </p:nvSpPr>
        <p:spPr>
          <a:xfrm>
            <a:off x="2610409" y="3701543"/>
            <a:ext cx="1778715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холодом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кожа соприкасается с холодным воздухом, водой или влажной одеждой, тепло передаётся напрямую более холодной среде. Особенно быстро это происходит в воде: она забирает тепло гораздо активнее, чем воздух, и ощущается резче. Поэтому купание в прохладной воде быстро охлаждает тело.
</a:t>
            </a:r>
            <a:endParaRPr lang="en-US" sz="701" dirty="0"/>
          </a:p>
        </p:txBody>
      </p:sp>
      <p:sp>
        <p:nvSpPr>
          <p:cNvPr id="15" name="Text 2"/>
          <p:cNvSpPr txBox="1"/>
          <p:nvPr/>
        </p:nvSpPr>
        <p:spPr>
          <a:xfrm>
            <a:off x="4740121" y="3701543"/>
            <a:ext cx="1778715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дыхание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охлаждает тело только тогда, когда испаряется. Тёплый выдох тоже уносит немного энергии, а во влажном и жарком воздухе этот механизм работает хуже, потому что испарение идёт медленнее и перегрев чувствуется сильнее. Именно поэтому в душную погоду так важно пить воду.
</a:t>
            </a:r>
            <a:endParaRPr lang="en-US" sz="701" dirty="0"/>
          </a:p>
        </p:txBody>
      </p:sp>
      <p:sp>
        <p:nvSpPr>
          <p:cNvPr id="16" name="Text 3"/>
          <p:cNvSpPr txBox="1"/>
          <p:nvPr/>
        </p:nvSpPr>
        <p:spPr>
          <a:xfrm>
            <a:off x="6879088" y="3701543"/>
            <a:ext cx="1778715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ветер и дети мёрзнут быстрее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постоянно уносит тёплый слой воздуха от кожи и ускоряет охлаждение. У детей поверхность тела относительно массы больше, поэтому они теряют тепло быстрее и нуждаются в более внимательной одежде, особенно на улице в прохладную или ветреную погоду и в тени.
</a:t>
            </a:r>
            <a:endParaRPr lang="en-US" sz="701" dirty="0"/>
          </a:p>
        </p:txBody>
      </p:sp>
      <p:sp>
        <p:nvSpPr>
          <p:cNvPr id="17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потери тепла организмом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46" y="160999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800" y="1643270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7750" y="160999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546" y="33854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5190" y="3385454"/>
            <a:ext cx="368813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сохранения тепла у человека
</a:t>
            </a:r>
            <a:endParaRPr lang="en-US" sz="2521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сосудов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уходит от поверхности кожи к внутренним органам. Из-за этого кожа бледнеет, но потери тепла резко уменьшаются, и организм дольше сохраняет нужную температуру.
</a:t>
            </a:r>
            <a:endParaRPr lang="en-US" sz="1299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90000"/>
              </a:lnSpc>
              <a:buNone/>
            </a:pPr>
            <a:r>
              <a:rPr lang="en-US" sz="4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могут производить дополнительное тепло даже без движения вперёд. Когда человек дрожит или активно двигается, выделяется больше энергии, которая согревает всё тело.
</a:t>
            </a:r>
            <a:endParaRPr lang="en-US" sz="1375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после еды
</a:t>
            </a:r>
            <a:pPr algn="l" indent="0" marL="0">
              <a:lnSpc>
                <a:spcPct val="90000"/>
              </a:lnSpc>
              <a:buNone/>
            </a:pPr>
            <a:r>
              <a:rPr lang="en-US" sz="42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приёма пищи обмен веществ временно ускоряется. Организм тратит энергию на переваривание и усвоение питательных веществ, а часть этой энергии превращается в тепло и согревает нас.
</a:t>
            </a:r>
            <a:endParaRPr lang="en-US" sz="1263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прослойка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Подкожный жир действует как природная теплоизоляция. Он замедляет отдачу тепла, особенно если одежда сухая и тело не находится долго в ветре или воде.
</a:t>
            </a:r>
            <a:endParaRPr lang="en-US" sz="1500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калачиком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свернуться и прижать руки и ноги ближе к корпусу, площадь поверхности становится меньше. Так телу проще удерживать тепло в морозную погоду или во сне.
</a:t>
            </a:r>
            <a:endParaRPr lang="en-US" sz="1474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образования тепла в организме
</a:t>
            </a:r>
            <a:endParaRPr lang="en-US" sz="243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обмен идёт постоянно: даже в покое органы работают, кровь движется, а клетки расходуют энергию. Именно на это приходится около 60% тепла, которое производит тело.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ходит, бегает или тренируется, мышцы быстро сжигают питательные вещества. Во время движения может образовываться до 30% общего тепла, поэтому после нагрузки становится жарко.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пищеварении энергия тратится на работу желудка и кишечника, а также на усвоение веществ. В митохондриях глюкоза окисляется кислородом, образуя воду, углекислый газ и тепло.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на страже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расположены почти по всей поверхности кожи, но особенно заметны на ладонях, стопах, лбу и подмышках. Пот почти полностью состоит из воды и солей, поэтому вместе с охлаждением организм теряет и электролиты, которые нужно восполнять, особенно при жаре и после спорта или долгой прогулки.
</a:t>
            </a:r>
            <a:endParaRPr lang="en-US" sz="1242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как охлаждающий механизм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среднем взрослый человек теряет с потом до 1,5 литра воды в сутки, а при жаре и нагрузке — ещё больше. Когда пот испаряется, он забирает тепло с кожи и помогает не допустить перегрева. Мокрая кожа кажется прохладнее. Это особенно заметно летом.
</a:t>
            </a:r>
            <a:endParaRPr lang="en-US" sz="1313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и испарение как механизм охлаждения
</a:t>
            </a:r>
            <a:endParaRPr lang="en-US" sz="1848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распределяет тепло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сосудов при жаре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организму жарко, сосуды кожи расширяются, и к поверхности поступает больше крови. Кожа краснеет, а лишнее тепло быстрее уходит в окружающую среду и воздух.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сосудов в холод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холоде сосуды кожи сужаются, поэтому кровь меньше отдаёт тепло наружу. Так организм сохраняет его для важных органов и дольше поддерживает нормальную температуру.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усиливается теплообразование даже при слабой дрожи
</a:t>
            </a:r>
            <a:pPr algn="l" indent="0" marL="0">
              <a:lnSpc>
                <a:spcPct val="115000"/>
              </a:lnSpc>
              <a:buNone/>
            </a:pPr>
            <a:r>
              <a:rPr lang="en-US" sz="139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 физиологии человека
</a:t>
            </a:r>
            <a:endParaRPr lang="en-US" sz="1397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диапазон показывает, насколько быстро дрожь помогает организму согреться без движения. Так тело защищается от переохлаждения, не тратя время на ожидание внешнего тепла.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2–5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температуры у млекопитающих и птиц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и птиц температура тела поддерживается почти постоянной. Это помогает им оставаться активными в разную погоду и не зависеть полностью от солнца или холода.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среды у рыб, земноводных и рептилий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рыб, земноводных и рептилий температура меняется вместе с окружающей средой. В холоде их движения замедляются, а в тепле они становятся заметно активнее и быстрее ищут пищу.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у теплокровных и холоднокровных
</a:t>
            </a:r>
            <a:endParaRPr lang="en-US" sz="213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процесса терморегуляции
</a:t>
            </a:r>
            <a:endParaRPr lang="en-US" sz="2737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Гипотермия развивается, когда тело теряет больше тепла, чем вырабатывает. Температура падает ниже 35 °C, появляются озноб, слабость, сонливость и нарушение сознания без своевременной помощи у человека.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Гипертермия возникает при перегреве, особенно в жару и при высокой нагрузке. Если температура поднимается выше 40 °C, страдают мозг, сердце и другие органы очень быстро.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Лихорадка отличается от перегрева тем, что запускается иммунной системой. Организм повышает температуру специально, чтобы замедлить размножение микробов и усилить защиту организма и клеток.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удар — неотложное состояние: кожа становится сухой, возможны судороги и потеря сознания. Без срочной помощи он может угрожать жизни за считанные минуты и быстро ухудшать состояние.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75239"/>
            <a:ext cx="325505" cy="260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5299" y="1341433"/>
            <a:ext cx="246012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60772"/>
            <a:ext cx="325505" cy="28933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43079"/>
            <a:ext cx="325505" cy="260404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допустить перегрева и переохлаждения
</a:t>
            </a:r>
            <a:endParaRPr lang="en-US" sz="1838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сезону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одежды помогают удерживать тепло в холод и снять его в жару. Лучше выбирать вещи по погоде, чтобы тело не перегревалось и не мёрзло во время прогулки.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питьё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вода нужна особенно часто, потому что пот уносит жидкость и соли. Достаточное питьё помогает сохранить нормальную температуру и избежать слабости на уроках и тренировках.
</a:t>
            </a:r>
            <a:endParaRPr lang="en-US" sz="1270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солнца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убор, тень и солнцезащитные средства уменьшают риск перегрева. Они особенно важны на улице, когда солнце активно и долгое время нет прохладного места.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нагрузки
</a:t>
            </a:r>
            <a:pPr algn="l" indent="0" marL="0">
              <a:lnSpc>
                <a:spcPct val="90000"/>
              </a:lnSpc>
              <a:buNone/>
            </a:pPr>
            <a:r>
              <a:rPr lang="en-US" sz="4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игры лучше переносить на утро или вечер в жаркие дни. Так сердцу и сосудам легче справляться с нагрузкой, а организм меньше перегревается.
</a:t>
            </a:r>
            <a:endParaRPr lang="en-US" sz="1340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уязвимым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Детям, пожилым людям и тем, у кого есть хронические болезни, труднее поддерживать теплообмен. Им особенно важно не оставаться под солнцем и не мёрзнуть долго.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без внутреннего «термостата» справляются с погодой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Согревание за счёт внешних источников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Ящерицы, змеи и лягушки не создают постоянную температуру внутри тела. Чтобы согреться, они выходят на солнце и выбирают тёплые поверхности. Так они тратят меньше энергии.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тени и укрытий при перегреве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слишком жарко, эти животные уходят в тень, норы или песок. В воде температура их тела почти совпадает с температурой среды, поэтому они особенно зависят от климата.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возраст определяют, как быстро организм реагирует на холод и жару. У младенцев и пожилых людей защитные механизмы работают слабее, поэтому им сложнее удерживать тепло.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и климат тоже важны. Жировая прослойка замедляет потерю тепла, а привычка жить в жарком или холодном регионе постепенно меняет реакцию организма.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подготовка помогает лучше переносить нагрузку. У тренированного человека сердце, сосуды и потоотделение быстрее подстраиваются к движению, жаре и перепадам температуры.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теплообмен влияют болезни. При тиреотоксикозе обмен веществ ускоряется, а при сахарном диабете могут нарушаться механизмы, которые помогают телу сохранять стабильную температуру.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терморегуляцию
</a:t>
            </a:r>
            <a:endParaRPr lang="en-US" sz="2546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24304"/>
            <a:ext cx="443700" cy="3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574" y="14107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приспосабливается к температурному стрессу
</a:t>
            </a:r>
            <a:endParaRPr lang="en-US" sz="1728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привыкание к прохладе или умеренной жаре укрепляет защитные реакции. Организм начинает быстрее включать сосудистые и кожные механизмы, не тратя лишние силы при изменении погоды.
</a:t>
            </a:r>
            <a:endParaRPr lang="en-US" sz="1472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
</a:t>
            </a:r>
            <a:pPr algn="l" indent="0" marL="0">
              <a:lnSpc>
                <a:spcPct val="90000"/>
              </a:lnSpc>
              <a:buNone/>
            </a:pPr>
            <a:r>
              <a:rPr lang="en-US" sz="4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расширяет возможности тела охлаждаться и согреваться. Во время занятий лучше работают сердце, сосуды и дыхание, а температура подстраивается точнее к нагрузке.
</a:t>
            </a:r>
            <a:endParaRPr lang="en-US" sz="1408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в жаре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жарком климате человек постепенно начинает сильнее потеть и быстрее восстанавливать потерю воды и солей. Это снижает риск перегрева при повседневной активности и спорте.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для холода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холоде помогают тёплая одежда, движение и привычка правильно одеваться по погоде. Со временем организм лучше сохраняет тепло и медленнее остывает на улице и в дороге.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026" y="1657321"/>
            <a:ext cx="1305719" cy="2282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Гиппократ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одним из первых описал лихорадку как важный признак болезни и связал состояние человека с изменениями внутренней температуры.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2128675" y="1657321"/>
            <a:ext cx="1305719" cy="2282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Рим: Галён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Галён развивал представление о внутреннем тепле организма и считал, что тело постоянно обменивается энергией с окружающей средой.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784741" y="1657321"/>
            <a:ext cx="1305719" cy="2282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Фердинандо II Медичи и его окружение создали первые термометры, что сделало измерение температуры более точным и наглядным.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412405" y="1657321"/>
            <a:ext cx="1305600" cy="22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Клод Бернар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Бернар показал, что для жизни особенно важна постоянная внутренняя среда. Его работы стали основой учения о гомеостазе.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7022684" y="1657321"/>
            <a:ext cx="1305719" cy="2282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Павлов и гипоталамус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исследовал нервные механизмы, а позже учёные подробно описали гипоталамус как главный центр управления температурой.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93775" y="397625"/>
            <a:ext cx="6626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представление о терморегуляции
</a:t>
            </a:r>
            <a:endParaRPr lang="en-US" sz="2171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терморегуляцию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помогает организму работать стабильно в жару и холод, а знание её законов подсказывает, как одеваться, пить воду и беречь здоровье в повседневной жизни 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2026-05-09T19:47:50Z</dcterms:created>
  <dcterms:modified xsi:type="dcterms:W3CDTF">2026-05-09T19:47:50Z</dcterms:modified>
</cp:coreProperties>
</file>