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Лексикология, фразеология, лексикография: как устроен словарный мир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выражения и словари помогают точно и красиво говорить по-русски.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слова и словари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словарный запас, тем легче пересказывать, писать сочинения и отвечать устно. Лексика, фразеологизмы и словари помогают понимать оттенки смысла, избегать ошибок и увереннее пользоваться языком в школе и в 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лексикологии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изучает, из каких слов состоит язык, как они образуются и как меняются со временем. Это помогает увидеть, что словарный состав не стоит на месте, а постоянно развивается.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показывает, какие слова нейтральны, а какие подходят только для разговорной, книжной или поэтической речи. Благодаря этому можно выбирать уместные слова для разных ситуаций.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языка слова образуют группы: синонимы, антонимы, омонимы. Эти связи делают речь выразительнее и позволяют точнее подбирать слова для пересказа, описания и рассуждения.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звукоряд может выражать разные смыслы в зависимости от контекста. Лексикология объясняет многозначность, переносные значения и точное употребление слов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языке: форма, значение, оттенок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и буквенная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есть звучание и написание, по которым его узнают в устной и письменной речи. Иногда именно форма помогает отличить похожие слова и правильно их использовать.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связан с предметом, признаком или действием, которое оно называет. Без понимания значения трудно точно пересказать текст или объяснить мысль однокласснику.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нейтральны и подходят почти в любой ситуации, другие имеют разговорный, книжный или поэтический оттенок. Выбор зависит от того, кому и зачем мы говорим.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дом, жилище и хата называют близкое по смыслу, но звучат по-разному и уместны в разных ситуациях. Значит, слово важно не только по значению, но и по стилю.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85814"/>
            <a:ext cx="3887700" cy="21668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по значению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отличаются слова и устойчивые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определяет его место в речи: одни слова точны, другие многозначны, а фразеологизмы работают как готовые смысловые единицы.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«Лексикология. Фразеология. Лексикография»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школьника особенно быстро растёт через чтение, уроки и общение, поэтому самые привычные слова осваиваются раньше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Общеупотребительная лексика занимает основную часть, а специальные, редкие и новые слова расширяют речь в учёбе, науке и культуре.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иллюстрации, без привязки к статистическому исследованию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словарная статья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элементы обычно включает словарная статья и в какой последовательности они читаются.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переносное значение слова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предмет, признак или действие без переноса смысла. Так, выражение золотое кольцо говорит именно о кольце, сделанном из золота, и понимается буквально.
</a:t>
            </a:r>
            <a:endParaRPr lang="en-US" sz="1308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по сходству или по связи между предметами. В выражении золотые руки слово золотые уже не связано с металлом, а означает умелые, очень хорошие руки.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делают речь ярче, образнее и интереснее для слушателя. Но использовать их нужно точно, иначе фраза может стать непонятной или смешной не по замыслу автора.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 омонимы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близки по значению, но могут отличаться оттенком смысла и уместностью. Например, большой, огромный и крупный помогают избежать повторов и точнее передать размер предмета.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называют противоположные признаки, действия или состояния. Пары высокий — низкий, добрый — злой помогают строить сравнения, противопоставления и выразительные ответы.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 звучат одинаково, но означают разное. Смысл таких слов становится понятен только из контекста: ключ от двери и ключ-родник — это разные слова по значению.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Фразеология: устойчивые выражения языка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0550" y="1230075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фразеологизм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 — это устойчивое сочетание слов, значение которого нельзя понять по отдельности, переводя каждое слово буквально. Оно работает как готовое выражение с цельным смыслом.
</a:t>
            </a:r>
            <a:endParaRPr lang="en-US" sz="1363" dirty="0"/>
          </a:p>
        </p:txBody>
      </p:sp>
      <p:sp>
        <p:nvSpPr>
          <p:cNvPr id="11" name="Text 3"/>
          <p:cNvSpPr txBox="1"/>
          <p:nvPr/>
        </p:nvSpPr>
        <p:spPr>
          <a:xfrm>
            <a:off x="3960550" y="2170034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бить баклуши, зарубить на носу и ни свет ни заря знакомы многим школьникам. Их нельзя объяснить буквально, зато они сразу передают нужную мысль.
</a:t>
            </a:r>
            <a:endParaRPr lang="en-US" sz="1363" dirty="0"/>
          </a:p>
        </p:txBody>
      </p:sp>
      <p:sp>
        <p:nvSpPr>
          <p:cNvPr id="12" name="Text 4"/>
          <p:cNvSpPr txBox="1"/>
          <p:nvPr/>
        </p:nvSpPr>
        <p:spPr>
          <a:xfrm>
            <a:off x="3960550" y="3109981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выразительны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речь живой, образной и эмоциональной. Они помогают говорить не сухо, а ярко, поэтому часто используются в разговоре, книгах и школьных ответах.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3960550" y="4049928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они пришли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связаны с историей, народной жизнью, ремёслами и наблюдениями за людьми. Поэтому фразеология сохраняет в языке память о прошлом и народной мудрости.
</a:t>
            </a:r>
            <a:endParaRPr lang="en-US" sz="13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выражение говорит больше абзаца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помогает сразу передать отношение говорящего, а не только факт. Слово в таком выражении работает вместе с другими и создаёт цельный образ, который легко запоминается и оживляет речь на уроке, в разговоре и в книге.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писатели любят устойчивые обороты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фразеологизмы делают героев живыми и узнаваемыми. Один оборот может показать характер, настроение или иронию точнее, чем длинное объяснение. Поэтому в литературе они часто становятся частью яркой авторской речи.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народной речи к школьному сочинению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пришли из повседневной жизни, ремёсел и старых обычаев. Сегодня они встречаются и в учебных текстах, потому что помогают кратко и образно сказать главное, например передать совет, оценку или шутку.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 речи и литературе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фразеологизмы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сохраняют следы жизни народа: труда, веры, чтения и наблюдений за миром.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устойчивых выражений рождается в живой речи; остальные источники дополняют её и делают фразеологию особенно богатой.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школьных учебников русского языка и фразеологических словарей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56615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Лексикография и виды словарей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значение слова и показывает, в каком смысле его употребляют. Он нужен, когда важно точно понять незнакомое или многозначное слово.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правильное произношение и ударение. Он помогает говорить грамотно, не ошибаться в трудных словах и уверенно отвечать вслух.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правильное написание слов и помогает проверить трудные орфограммы. Особенно полезен при подготовке диктанта, сочинения и домашней работы.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Этимологический и фразеологический словари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рассказывает о происхождении слова, второй объясняет устойчивые выражения. Они расширяют кругозор и помогают увидеть историю языка в словах и оборотах.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537063"/>
            <a:ext cx="6778200" cy="1624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словари нужны школьнику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словари помогают решать разные языковые задачи: от проверки написания до объяснения значения и происхождения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словарь отвечает за свою задачу, поэтому для грамотной речи и письма полезно пользоваться несколькими видами справочников.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лингвистические словари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слово в словаре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поиска в словарной статье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помет помогают быстро понять стиль и сферу употребления слова.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сокращения экономят место в словаре и подсказывают, где слово уместно, а где — нет.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Лингвистическая практика словарных помет в школьных и академических словарях русского языка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И. Даль и большой толковый словарь русского языка
</a:t>
            </a:r>
            <a:endParaRPr lang="en-US" sz="2361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И. Даль начинает собирать живую народную речь, пословицы, поговорки и редкие слова. Его интересует не только литературный язык, но и богатство разговорной традиции.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Даля ценят как памятник русской культуры и как собрание народной мудрости. Он помогает увидеть, как развивался язык и чем жила страна в то время.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1863–1866 годы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тома «Толкового словаря живого великорусского языка». Словарь становится важнейшим источником для изучения лексики, быта и речи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 языке: неологизмы и заимствования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появляются вместе с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возникают новые предметы, технологии или явления, языку нужны названия. Так в речи закрепляются слова, связанные с учёбой, интернетом, наукой и повседневными делами.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приходят из других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приходят из-за границы вместе с новыми реалиями. Они могут быстро войти в школьную и бытовую речь, если удобно называют знакомое всем явление.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новое слово остаётся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 становится частью языка только тогда, когда его понимают многие люди и часто используют в общении, книгах, учебниках и средствах массовой информации.
</a:t>
            </a:r>
            <a:endParaRPr lang="en-US" sz="12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словарный состав языка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уходит из активного употребления, но остаётся в книгах, исторических текстах и словарях.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фонд языка устойчив, однако новые слова постоянно пополняют лексику, отражая изменения в жизни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языковых изменений на основе школьного курса лексикологии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выражение и словарь — три стороны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объясняет значение слова, фразеология показывает силу устойчивых выражений, а лексикография помогает проверить норму. Вместе они учат понимать язык глубже, точнее говорить и бережно относиться к его богатству.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2026-05-28T17:45:57Z</dcterms:created>
  <dcterms:modified xsi:type="dcterms:W3CDTF">2026-05-28T17:45:57Z</dcterms:modified>
</cp:coreProperties>
</file>