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предела функции в точке и вычисление пределов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Пределы: основа анализа, непрерывности и первых серьёзных вычислений.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пределы в старших классах?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показывает, к чему стремится функция при приближении аргумента к заданной точке. Это помогает изучать разрывы, асимптоты и понимать, как из предела рождается производная.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125" y="1470247"/>
            <a:ext cx="4061100" cy="14713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Интуитивный смысл предела функции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значениях x, близких к a, значения f(x) становятся сколь угодно близкими к L, то именно L называют пределом функции в точке a.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приближения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предела решающее значение имеет поведение функции рядом с точкой, а не само значение f(a): точка может быть даже не принадлежать области определения.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окрестность точки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хорошо виден на многочленах, рациональных выражениях, функциях с корнями и на примерах с устранимым разрывом, где график «почти» проходит через одну точку.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Окрестности точки и числа на графике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ε-окрестность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задаёт допустимую близость значений функции к числу L: чем меньше ε, тем уже горизонтальная полоса, в которой должны оказаться значения f(x).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δ-окрестность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ограничивает значения аргумента около точки a: на графике это узкая вертикальная полоса, из которой берутся все x, кроме самой точки a.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интерпретация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для всех x из вертикальной полосы график остаётся внутри горизонтальной полосы, то функция приближается к пределу одинаково с обеих сторон.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предела по ε–δ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L является пределом f(x) при x→a, если для любого ε&gt;0 можно подобрать δ&gt;0 так, чтобы из 0&lt;|x−a|&lt;δ следовало |f(x)−L|&lt;ε.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вычислениях важнее не значение функции в точке, а её поведение в окрестности точки, где и решается вопрос о существовании предела.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определение лежит в основе доказательства свойств предела: оно фиксирует количественную близость и устраняет неопределённость интуитивных рассуждений.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Строгость определения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требует, чтобы значения функции можно было приблизить к L с любой точностью, если брать x достаточно близко к a, но не саму точку a.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условие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пределы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5090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справа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5090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Правый предел описывает приближение к точке a только при x&gt;a. Он особенно удобен для функций, заданных разными формулами на разных промежутках.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общим пределом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Двусторонний предел существует лишь тогда, когда оба односторонних предела существуют и совпадают; иначе общий предел в точке отсутствует.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2805175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слева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05175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Левый предел рассматривает подход к той же точке со стороны x&lt;a. Он часто помогает увидеть скачок, разрыв или изменение формулы в точке.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54832"/>
            <a:ext cx="4225529" cy="20071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предела функции в точке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пределы функций существуют, с ними можно выполнять стандартные арифметические действия без потери предельного перехода.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позволяют переносить обычные действия на предельный переход, что резко упрощает вычисления.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свойства предела функции в школьном курсе алгебры и начала анализа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зажатой функции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g(x) заключена между f(x) и h(x), а крайние функции стремятся к одному числу L, то и g(x) имеет предел L.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теоремы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особенно эффективна для выражений с синусом, модулем и малыми колебаниями, когда прямое вычисление затруднено, но можно установить границы.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она полезна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приём часто используют при доказательстве первого замечательного предела и при вычислении близких тригонометрических пределов.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курса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формула школьного курса: lim x→0 sin x / x = 1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предел — базовый инструмент для тригонометрических вычислений и вывода производных синуса и косинуса.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к этому числу стремится отношение синуса к аргументу при малых значениях переменной.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формула школьного курса: lim x→0 (1+x)^(1/x)=e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связывает пределы с экспоненциальным ростом, сложными процентами и моделями, где увеличение происходит по шагам.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число получается как предел выражения, описывающего непрерывный рост.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вычисления предела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выбрать подходящий метод и проверить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многочленов и рациональных функций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многочлена предел в точке обычно находится прямой подстановкой: если значение аргумента допустимо, то предельное значение совпадает с обычным значением функции.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подстановка даёт 0/0, выражение нужно преобразовать: разложить на множители, сократить общий множитель или применить рационализацию, чтобы раскрыть скрытую структуру.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Неопределённость 0/0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дроби сначала проверяют знаменатель: если он не обращается в ноль, предел также находится подстановкой. Это самый быстрый путь в стандартных заданиях.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Рациональная функция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неопределенности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955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формы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955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Неопределённости 0/0 и ∞/∞ чаще всего возникают в дробях. Чтобы получить ответ, выражение упрощают, выделяя общие множители или старшие степени, а не подставляют число напрямую.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40363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 разность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40363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0·∞ и ∞−∞ требуют преобразования в дробь или вынесения общего множителя. Иначе невозможно понять, какой из противоположных факторов определяет итог.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81400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Степенные выражения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81400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Неопределённости 0^0, 1^∞ и ∞^0 особенно часто встречаются в задачах на рост и убывание. Для них удобно использовать логарифмирование и переход к показательной форме.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87238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приёмы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87238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помогают формулы сокращённого умножения, приведение к общему знаменателю и вынесение старших степеней. Эти действия переводят неопределённый вид в вычислимую форму.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0437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проверки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160437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преобразований выражение стало стандартным, предел можно найти обычными методами. Важно каждый раз контролировать, не изменили ли преобразования область допустимых значений.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приемы вычисления пределов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чаще всего сначала пробуют подстановку, а затем переходят к упрощению выражения, если возникает неопределённость.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 простые и универсальные методы; специальные приёмы нужны реже, но они решают самые «трудные» примеры.
</a:t>
            </a:r>
            <a:endParaRPr lang="en-US" sz="1333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заданий по теме пределов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рационализация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Корень, который мешает считать
</a:t>
            </a:r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с корнями трудность часто скрыта в разности двух близких чисел. Если умножить дробь на сопряжённое выражение, радикалы исчезают, а неопределённость 0/0 превращается в обычное алгебраическое выражение, с которым уже можно работать.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дробь становится понятной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Рационализация особенно полезна там, где подстановка сразу не даёт ответа. Например, в пределе с \(\sqrt{1+x}-1\) числитель нужно «освободить» от корня, и тогда появляется стандартный результат, который легко проверить вычислением.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на бесконечности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аргумент неограниченно растёт по модулю, изучают не значение в точке, а поведение функции вдали от неё. Это позволяет увидеть общий характер графика и его направление.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от начала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рациональных функций решающими становятся старшие степени числителя и знаменателя. Именно они определяют, стремится ли функция к нулю, к числу или уходит без границ.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старших членов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пределы помогают находить горизонтальные асимптоты и сравнивать скорость роста разных функций. Особенно наглядно это видно при сопоставлении многочленов, дробей и показательных выражений.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значение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20588"/>
            <a:ext cx="4314825" cy="187187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рациональной функции на бесконечности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степеней показывает, к какому типу поведения приводит старший член дроби.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сравнить старшие степени: именно они определяют, будет ли предел нулевым, конечным или несуществующим.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нахождения пределов рациональных функций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как следствие существования предела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5090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значением функции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5090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непрерывна в точке, когда её предел в этой точке существует и равен самому значению функции. Тогда график проходит через точку без разрыва и скачка.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как сигнал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предел не существует или не совпадает со значением функции, возникает разрыв. Это помогает заранее понять, где график может иметь «дыру», скачок или вертикальный разлёт.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2805175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05175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Многочлены, степенные функции, тригонометрические функции и их композиции обычно непрерывны в области определения. Для них пределы часто вычисляются напрямую, без специальных преобразований.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типичных поведения функции около точки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точка может вести к разным типам разрыва, поэтому важно смотреть не только на значение функции, но и на её окрестность.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различают три ситуации: обычное приближение, скачок между сторонами и бесконечный рост, указывающий на вертикальную асимптоту.
</a:t>
            </a:r>
            <a:endParaRPr lang="en-US" sz="1345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поведения функции в окрестности точки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как инструмент анализа 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превращают исследование графика в последовательную работу с окрестностью точки. С их помощью находят значения, выявляют разрывы, вычисляют асимптоты и подготавливают переход к производной и непрерывности.
</a:t>
            </a:r>
            <a:endParaRPr lang="en-US" sz="12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2026-05-30T03:20:14Z</dcterms:created>
  <dcterms:modified xsi:type="dcterms:W3CDTF">2026-05-30T03:20:14Z</dcterms:modified>
</cp:coreProperties>
</file>