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предметы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слова, которые отвечают на вопросы кто? и что?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слова-предметы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назвать всё вокруг: людей, животных, вещи, места и явления. Без них трудно говорить понятно, задавать вопросы и строить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слова-предметы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называют людей: ученик, мама, учитель, бабушка. Они помогают точно сказать, кто действует в рассказе или о ком идёт речь в предложении.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называют разные вещи: мяч, тетрадь, дом, карандаш. Это слова для всего, что можно увидеть, использовать или положить в портфель.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животных: кошка, собака, ёж, воробей. С ними легко описывать события, где участвуют наши маленькие и большие хвостатые или крылатые друзья.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растения: дерево, цветок, трава, куст. С помощью таких слов можно рассказывать о природе, саде, лесной тропинке и зелёных уголках вокруг нас.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называют места и явления: школа, парк, снег, дождь, облако. Благодаря им речь становится точнее, а описания — намного живее.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 явления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 — живые предметы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кто? отвечают слова, которые называют людей. Это могут быть девочка, врач, бабушка или учитель. Такие слова показывают, кто участвует в действии.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вопрос кто? также отвечают слова про животных: кот, медведь, воробей, щенок. Они помогают назвать живых участников событий и не запутаться в рассказе.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 — неживые предметы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вопрос что? отвечают слова, которые называют вещи, растения, места и явления природы. Это карандаш, книга, дерево, школа, дождь и облако.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слова помогают говорить о том, что можно увидеть, потрогать или представить. С их помощью легко описать комнату, улицу, погоду и любой знакомый предмет.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задать вопрос к слову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слово и подумай, кого или что оно называет. Если это человек или животное, спрашивай кто?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 помогает проверить слово: отвечает ли оно на кто? или что?. Если да, значит, перед нами слово-предмет.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слово называет вещь, растение, место или явление, подходит вопрос что?. Так быстрее понять значение слова и его роль в 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в предложениях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предложении слова-предметы называют того, кто выполняет действие. Например: мальчик читает книгу — сразу ясно, о ком говорится.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могут называть и то, с чем связано действие: кошка спит на диване. Без этих слов предложение было бы неполным.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Такие слова делают предложение понятным и помогают услышать главную мысль без лишних догадок и путаницы.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слово-предмет помогает описать природу: в небе светит солнце. Сразу появляется картинка, будто окно открылось в летний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слово-предмет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слово шаг за шагом в предложении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бывают разными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длинные слова: велосипеды, карандаши, черепаха. Они тоже называют предметы и не меняют главного правила: отвечают на вопросы кто? или что?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длинные слова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могут быть совсем короткими: дом, кот, мяч. Но даже такие маленькие слова умеют много рассказать и легко находятся в предложении.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короткие слова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длины и числа, слово-предмет помогает назвать человека, животное, вещь, растение, место или явление. Именно поэтому его так просто проверить вопросом.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одно правило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вокруг нас дома и в школе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вокруг нас много слов-предметов: парта, доска, тетрадь, учебник. Они встречаются каждый день и помогают говорить о школьных делах без лишних подсказок. Даже рюкзак у двери уже готов к следующему уроку.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легко найти слова-предметы: стол, лампа, чашка, диван. На них можно посмотреть, а некоторые даже потрогать, если мама не против маленького исследования. Такие слова делают рассказ о доме понятным и уютным.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нас ждут новые слова-предметы: дом, дерево, скамейка, снег. Они помогают описать двор, парк или дорогу до школы. С ними обычная улица превращается в маленькую карту для наблюдателя.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кто? и что?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отвечает на вопрос кто?, если оно называет человека или животное. Это помогает быстро отличить живых участников события от других слов в предложении и не ошибиться.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не только на картинку, но и на значение слова. Иногда изображение может подсказать, а настоящий ответ даёт вопрос: кто? или что?.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вещь, растение, место или явление природы, к нему задают вопрос что?. Так можно проверить слова яблоко, дерево, дождь, школа и облако.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4200" y="1294104"/>
            <a:ext cx="337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606" y="3084118"/>
            <a:ext cx="435938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слова-предметы в речи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помогают отвечать на вопросы в разговоре. Без них трудно сказать, кто пришёл, что лежит на столе и о чём идёт речь.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 ответа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называем предметы точно, речь звучит живо и аккуратно. Слушатель сразу понимает, о каком ученике, книге, коте или дожде говорится.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говорить ясно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рассказе они называют героя, место действия и важные вещи. Благодаря этому текст становится понятным, а слушателю легче представить картину.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рассказе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такие слова встречаются в заданиях, чтении и письме. Чем лучше их узнаёшь, тем легче выполнять упражнения и находить нужные слова в тексте.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 упражнениях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наполняют речь разными образами: игрушками, героями, школой, природой. Тогда даже простое предложение звучит ярче и не скучает.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интересной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угадать, о чём речь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спрятался в описании?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маленький, колючий и живёт в лесу. По этим признакам легко догадаться, что речь идёт о ёже. Такие загадки учат внимательно слушать описание и находить слово-предмет по вопросу кто?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ряда слов для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ряду стоят слова, которые называют живые предметы: учитель, ёж, подруга. В другом — неживые: мяч, снег, дорога. Если быстро распределить их по вопросам, игра сразу становится весёлой и понятной.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в загадках и сказках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слово-предмет часто скрыто за признаками: маленький, серый, колючий, лесной. Нужно внимательно слушать описание, чтобы догадаться, какой предмет или герой спрятан в тексте.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такие слова называют героев и волшебные вещи: принц, лиса, меч, замок. Они помогают представить историю и сразу понять, кто участвует в событии.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назван предмет, тем ярче звучит текст. Слова-предметы делают загадку хитрой, а сказку — живой, будто герои уже стоят перед читателем.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определить, относится ли слово к словам-предметам, и не запутаться в вопросах кто? и что?.
</a:t>
            </a:r>
            <a:endParaRPr lang="en-US" sz="15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вопроса быстро подсказывают, какое слово перед нами: живое или неживое. Запоминать правило становится намного проще.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проверить слово-предмет: кто? и что?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в школьной жизни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каждый предмет на своём 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вокруг нас много слов-предметов: парта, доска, тетрадь, учебник. Они помогают говорить о том, что нужно для учёбы, и сразу делают разговор понятным для одноклассников и учителя.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идёт на урок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собирает рюкзак и кладёт туда книги, тетради и пенал. Все эти слова называют предметы, без которых школьный день просто не начнётся. Даже рюкзак здесь — важный помощник!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дела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обсуждаем урок, класс или расписание, нам нужны слова-предметы. Они помогают сказать, что происходит в школе, какие вещи лежат на столе и кто участвует в занятии.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Слова-предметы называют людей, животных, вещи, растения, места и явления природы. Они отвечают на вопросы кто? и что? и помогают точно понимать речь.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ты находишь слова-предметы, тем легче читать, писать и составлять свои предложения. Это настоящее языковое суперумение!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в книгах, рассказах, заданиях и обычных разговорах. Без них трудно объяснить, о чём идёт речь.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человека или животное, к нему подходит вопрос кто?. Если слово называет остальное вокруг нас, подходит вопрос что?.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себя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8278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слово в предложении или тексте. Оно может быть простым: кошка, книга, мама, дождь.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8278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слово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07920" y="1702038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подходит кто?, слово называет человека или животное. Если подходит что?, оно называет вещь, растение, место или явление.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07920" y="116245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ответ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303426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задаём к слову вопрос кто? или что?. Вопрос помогает понять, что именно называет слово.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303426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Ставим вопрос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528567" y="3607319"/>
            <a:ext cx="279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вопрос не подходит, перед нами не слово-предмет. Если подходит, значит, правило уже работает, и можно смело выполнять задание.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528567" y="3067730"/>
            <a:ext cx="279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Делает вывод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окончен, но слова-предметы остались с нами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умеешь находить слова, которые называют предметы, и задавать к ним вопросы кто? и что?. Это полезно в чтении, письме и в каждом разговоре.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2026-05-21T21:14:10Z</dcterms:created>
  <dcterms:modified xsi:type="dcterms:W3CDTF">2026-05-21T21:14:10Z</dcterms:modified>
</cp:coreProperties>
</file>