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птица, которая умеет говорить о жизни, смелости и повседневности.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 литературе: маленькая птица с большим смыслом
</a:t>
            </a:r>
            <a:endParaRPr lang="en-US" sz="26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хорошо знаком каждому: его легко увидеть во дворе, в парке или у школы. Именно поэтому он часто появляется в пословицах, загадках, стихах и рассказах, где помогает говорить о слабом, живом и близком человеку.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воробей так заметен в слове и искусстве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воробей и почему этот образ так заметен
</a:t>
            </a:r>
            <a:endParaRPr lang="en-US" sz="2319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Небольшая, но очень заметная птица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невелик, обычно коричнево-серый, с коротким клювом и быстрыми движениями. Его легко заметить даже издалека, потому что он постоянно мелькает в поле зрения. 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Черты, которые работают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подвижность делает его удобным литературным образом. Писатели и поэты показывают через воробья маленького, юркого героя, который вызывает сочувствие и интерес.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как часть повседневной городской жизни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живут рядом с людьми и часто встречаются возле домов, дворов, рынков, остановок и школьных окон. Их присутствие делает городскую картину более живой и узнаваемой.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воробей — удобная деталь наблюдения. Через его появление можно передать шум улицы, движение людей, тесноту пространства и обычный ритм дня.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такая птица помогает показать, что даже самая привычная сцена может быть выразительной. Обычный двор или улица сразу становятся теплее и ближе читателю.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образе воробья особенно важно для литературы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воробей появляется в кратких описаниях, где важны точность наблюдения и живое движение.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образа — сочетание малости, заметности и эмоциональной выразительности.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литературы XIX–XX веков и фольклора; дата не требуется.
</a:t>
            </a:r>
            <a:endParaRPr lang="en-US" sz="5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литературный образ воробья
</a:t>
            </a:r>
            <a:endParaRPr lang="en-US" sz="268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за птицей превращается в художественный образ.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 природе и воробей в литературе
</a:t>
            </a:r>
            <a:endParaRPr lang="en-US" sz="2719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реальные признаки птицы становятся основой художественного образа.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 строится на узнаваемых деталях реальной птицы и усиливает их смысл.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наблюдаемым признакам воробья и их литературным значениям; дата не требуется.
</a:t>
            </a:r>
            <a:endParaRPr lang="en-US" sz="5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952" y="1648250"/>
            <a:ext cx="65887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загадки и разговорные выражения о воробье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воробей часто связан с маленьким ростом, ловкостью и осторожностью. Такие выражения помогают коротко и ярко говорить о привычках, характере и жизненной смекалке.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воробье обычно описывают его прыжки, серо-коричневую окраску и жизнь рядом с людьми. По этим признакам ребёнок легко узнаёт птицу без сложных подсказок.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воробей нередко становится образом шустрого, шумного и маленького существа. Такое употребление делает слово очень живым и понятным в повседневном общении.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Фольклорный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закрепляет за воробьём знакомые черты, поэтому он остаётся близким даже современному читателю. Образ не требует объяснений и сразу вызывает узнаваемую картину.
</a:t>
            </a:r>
            <a:endParaRPr lang="en-US" sz="8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 стихотворении Н. А. Некрасова
</a:t>
            </a:r>
            <a:endParaRPr lang="en-US" sz="2467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Некрасова маленькая птица показана не просто как часть природы, а как существо, способное на сильное чувство. Сначала читатель видит спокойную сцену, а затем — внезапное напряжение и страх.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момент — защита птенца. Воробей действует решительно, и именно это делает образ особенно трогательным: малое тело не мешает большой любви и смелости.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детали в стихотворении «Воробей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создают динамичные глаголы, эмоциональная интонация и резкий переход от покоя к тревоге.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смысла связан с защитой птенца: именно этот эпизод раскрывает силу любви и смелости.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Некрасов, стихотворение «Воробей»; анализ композиции и эмоциональных акцентов.
</a:t>
            </a:r>
            <a:endParaRPr lang="en-US" sz="6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материнской любви и защиты слабого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воробей нередко показывает, как сильна забота о потомстве: даже маленькая птица готова действовать решительно, если рядом птенец нуждается в защите.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этот мотив звучит особенно остро: страх перед опасностью сменяется мгновенным порывом, и читатель видит, что любовь сильнее осторожности и слабости.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эпизод не требует сложного объяснения и потому легко откликается у школьного читателя: понятная сцена раскрывает важную нравственную мысль.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воробья напоминает, что самоотверженность не зависит от размера и силы; подлинная смелость часто рождается из ответственности за близкого.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смысл стихотворения Н. А. Некрасова «Воробей»
</a:t>
            </a:r>
            <a:endParaRPr lang="en-US" sz="202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 показывает, как наблюдение за птицей превращается в лирическое размышление о родительском чувстве.
</a:t>
            </a:r>
            <a:endParaRPr lang="en-US" sz="8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используют воробья в лирике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вводят воробья как точную деталь пейзажа: он помогает передать утро, весеннее оживление, двор, окно, школьный шум и ощущение живого движения вокруг человека.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удобен для сравнения, олицетворения и короткой зарисовки. Через него легко соединить бытовую сцену с настроением — радостью, тревогой, нежностью или тихой улыбкой.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17148"/>
            <a:ext cx="3377400" cy="1882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связанные с образом воробья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средствами поэты и писатели делают образ воробья живым и выразительным.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строится на точной детали и сильной эмоции; особенно важны наглядность, движение и противопоставление маленького размера большой внутренней силы.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художественным текстам о воробье и стихотворению Н. А. Некрасова «Воробей»
</a:t>
            </a:r>
            <a:endParaRPr lang="en-US" sz="5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воробей близок детскому и школьному читателю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быстро замечает воробья во дворе, у школы или в парке. Птица выглядит знакомо и не требует долгих объяснений.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Движения, прыжки и чириканье делают воробья живым и понятным. Его легко представить в обычной городской или деревенской ситуации.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литературный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воробья писатели говорят о природе, доброте, внимательности и уважении к слабому. Так простой образ становится важным для чтения и размышления.
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образа воробья в разных текстах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художественную нагрузку образ получает в лирике, где он особенно связан с чувствами и символикой.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типах текстов сохраняется узнаваемость воробья, но смысл меняется: от народной простоты к более тонкому эмоциональному и наблюдательному значению.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фольклора, поэзии и прозы о воробье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как символ жизни рядом с человеком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двор и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делает привычный двор или улицу заметнее и теплее. Его появление рядом с домом, садом или окном сразу создаёт ощущение обычной, живой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существо в большом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эта птица напоминает: даже самое незаметное существо имеет значение. Через воробья автор показывает, что в повседневности есть место вниманию, сочувствию и голосу каждого.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образ воробья выразительным в литературе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становится живым благодаря точным деталям — прыжку, чириканью, короткому полёту, настороженности. Такие признаки легко представить и эмоционально почувствовать.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действует контраст: маленькая птица оказывается способной на смелый, значимый поступок. Именно это неожиданное несоответствие запоминается читателю.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помогает писателю говорить о заботе, тревоге и доброте без назидания. Простая птица превращается в знак нравственной силы и человеческого участия.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 учебном чтении и литературном наблюдении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литературы образ воробья удобен для наблюдения за тем, как из конкретной детали рождается художественный смысл и настроение текста.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примере легко найти эпитеты, сравнения, олицетворение и эмоциональную интонацию, а затем объяснить, как они работают вместе.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помогает обсуждать тему, идею и нравственный вывод без сложных терминов: школьнику близка ситуация, понятна птица и ясна реакция автора.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воробей становится удачным примером того, как обычное явление природы превращается в значимый литературный образ для анализа и чтения.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 литературе соединяет обычную жизнь и глубокий смысл: через маленькую птицу писатели говорят о смелости, заботе, уязвимости и ценности каждого живого существа.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образа воробья в литературе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2026-05-22T22:01:14Z</dcterms:created>
  <dcterms:modified xsi:type="dcterms:W3CDTF">2026-05-22T22:01:14Z</dcterms:modified>
</cp:coreProperties>
</file>