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 прямых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прямые в геометрии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эти свойства встречаются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отношения между прямыми помогают строить фигуры, читать чертежи, работать с координатной плоскостью и замечать геометрию в повседневных объектах — от тетрадной клетки до разметки дорог.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как базовый объект геометрии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линия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ни начала, ни конца: её можно мысленно продолжать в обе стороны бесконечно. На чертеже показывают лишь часть этой линии.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толщины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прямая считается идеальной линией без ширины и толщины. Это упрощает рассуждения о расстояниях, пересечениях и расположении фигур на плоскости.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через две точки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любые две точки можно провести только одну прямую. Это свойство используется, когда нужно доказать, что линии совпадают или имеют определённое взаимное положение.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доказательств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свойствах прямой строятся признаки параллельности и перпендикулярности, а также многие задачи на чертежах, координатах и геометрических построениях.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имеют общих точек и не пересекаются, даже если мысленно продолжать их бесконечно далеко. Это главное их свойство.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легко увидеть в рельсах, в строках тетради и в линиях прямоугольной сетки. Эти примеры помогают быстро узнавать параллельность на рисунках.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используют знак a ∥ b. Он показывает, что две прямые параллельны и имеют одинаковое направление на плоскости.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расстояние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всём протяжении между параллельными прямыми сохраняется одинаковое расстояние. Поэтому они выглядят как ровные линии, идущие рядом без сближения или расхождения.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двух прямых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пересечении двух прямых секущей соответствующие углы равны, то прямые параллельны. Этот признак часто используют в задачах на доказательство.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накрест лежащих углов тоже означает, что две прямые параллельны. Такой признак особенно удобен, когда на чертеже видно симметричное расположение углов.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односторонних внутренних углов равна 180°, можно сделать вывод о параллельности прямых. Здесь важно именно наличие секущей и пары внутренних углов.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позволяют установить параллельность не по внешнему виду рисунка, а с помощью точных угловых соотношений и строгого рассуждения.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доказательство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секущей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типичные ситуации, которые встречаются в признаках параллельности прямых при пересечении секущей.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или дополнительность углов помогает доказать параллельность без измерения расстояний между прямыми.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условиям темы: 65°, 115°, 70°, 110°.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 углом 90°. Такой угол называют прямым, и именно он служит главным признаком перпендикулярности.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используют знак a ⟂ b. Он показывает, что две прямые пересекаются строго под прямым углом и образуют четкую геометрическую конструкцию.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фигурах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прямоугольнике и квадрате соседние стороны всегда перпендикулярны. На клетчатой бумаге это легко увидеть по пересечению вертикальных и горизонтальных линий.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измерению или построению сделать вывод о перпендикулярности.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через точку
</a:t>
            </a:r>
            <a:endParaRPr lang="en-US" sz="2619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прямой, через неё можно провести только один перпендикуляр. Угольник помогает точно совместить одну сторону с прямой и получить угол 90°.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прямой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важно убедиться, что линия образует прямой угол с исходной прямой. Тогда можно уверенно записать, что перпендикуляр проведён правильно.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точку, не лежащую на прямой, также проводится единственный перпендикуляр. Для построения используют линейку и угольник, чтобы сохранить точность и нужное направление.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прямой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прямые: сравнение свойств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отношений между прямыми помогает быстро отличать их на чертежах и 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связана с равным расстоянием и отсутствием пересечения, а перпендикулярность — с прямым углом и одной точкой пересечения.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прямых из школьного курса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662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помогают увидеть свойства прямых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параллельные линии помогают выстраивать фасады, перекрытия и ряды окон, а перпендикулярные задают ровные углы комнат, дверных проёмов и планировочных осей.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железной дороге рельсы идут параллельно, а на перекрёстках и разметке улиц часто встречаются прямые углы. Такие ориентиры делают движение понятным и безопасным.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параллельные и перпендикулярные линии нужны для точного изображения прямоугольников, планов этажей и схем. Без них трудно сохранить форму и размеры объекта.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бумага, шахматная доска и строки тетради показывают оба свойства сразу. Они помогают быстро заметить направление линий и проверить, где углы действительно прямые.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примеров разных типов встречается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взяты из знакомых объектов, поэтому их легко узнать на рисунке и в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 часто встречаются вместе, но в разных сочетаниях: иногда отдельно, а иногда одновременно.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повседневных объектов, приведённым в 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виду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глаз линии могут казаться параллельными или перпендикулярными, хотя рисунок выполнен с искажением. Проверка нужна по свойствам углов, а не по внешнему впечатлению.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условие секущей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имеет смысл только тогда, когда они образованы одной секущей и двумя прямыми. Без этого контекста нельзя делать вывод о параллельности.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наклон и перпендикулярность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наклонные прямые не становятся перпендикулярными только потому, что одна идёт вверх, а другая вниз. Обязательно нужно убедиться, что угол между ними равен 90°.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углы при секущей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две прямые и образует восемь углов. Чтобы не запутаться, сначала отмечают пары, которые занимают одинаковое положение относительно обеих прямых.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секущую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соответствующие углы, накрест лежащие углы и односторонние внутренние углы. Именно эти сочетания используются в признаках параллельности и в решении задач.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нужные пары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соответствующие или накрест лежащие углы равны, либо сумма односторонних внутренних углов равна 180°, прямые параллельны. Это уже можно записывать как доказательство.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по углам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признаках, связанных с секущей и парами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 прямых по углам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виду углов сделать вывод о взаимном расположении прямых.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вывода важен не только численный результат, но и тип углов, который был использован при проверке.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признакам параллельности и перпендикулярности из школьной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взаимное расположение прямых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и ось y пересекаются под прямым углом, поэтому координатная плоскость наглядно показывает перпендикулярность. Это удобно для построения точных графиков и фигур.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под прямым углом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позволяет измерять шаги, видеть углы и сравнивать положения прямых без догадок. Поэтому координатная плоскость помогает не просто рисовать, а доказывать.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прямые тоже образуют параллельные семейства. Они помогают сравнивать расположение точек и объектов, когда важно не только направление, но и расстояние между ними.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прямые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горизонтальные прямые имеют одно и то же направление, поэтому они могут быть параллельны друг другу. На сетке это легко заметить по одинаковой высоте линий.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прямые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 и результатов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разные признаки ведут к разным выводам о прямых.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нужный признак, можно сделать точный вывод; если его нет, одного рисунка недостаточно.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основным признакам параллельности и перпендикулярности из 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97914" y="2687716"/>
            <a:ext cx="255920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чертежах и моделях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линии помогают сохранять правильную форму прямоугольников, квадратов и планов. Благодаря этому рисунок остаётся аккуратным и легко читается.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Рамки, полосы, таблицы и схемы строятся проще, когда линии идут строго параллельно. Такая разметка делает чертёж понятным и удобным для проверки.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планах помещений и других моделей прямые углы помогают показать реальные размеры и расположение объектов. Это особенно важно, когда нужно работать по масштабу.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построены верно, то измерения углов и расстояний становятся надёжнее. Поэтому свойства прямых нужны не только на уроке, но и в практической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 — основа точной геометрии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прямые помогают описывать фигуры, строить чертежи и доказывать свойства углов. Эти простые отношения делают геометрию наглядной, строгой и полезной в жизни.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2026-06-03T10:49:06Z</dcterms:created>
  <dcterms:modified xsi:type="dcterms:W3CDTF">2026-06-03T10:49:06Z</dcterms:modified>
</cp:coreProperties>
</file>