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4. Русский язык в 1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звуки, слова и первые предложения — без лишней спешки.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ребёнок учится слышать и различать звуки, узнавать буквы, читать простые слова и строить короткие ответы. Игровые задания и наглядные примеры делают этот путь понятным и интересным.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русский язык помогает первокласснику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русский язык в 1 классе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алфавита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знакомятся с буквами, учатся узнавать их на слух и на письме, различать заглавные и строчные варианты, а также запоминать порядок букв в слове.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слове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 слышит, где находится звук: в начале, середине или конце слова. Это помогает внимательнее произносить и точнее читать знакомые слова.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частям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слоги, короткие слова и простые предложения. Такой шаг за шагом подход делает чтение спокойным, а не похожим на бег с препятствиями.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письмо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важно писать разборчиво, не забывать пробел между словами и правильно ставить заглавную букву. Аккуратность здесь — лучший друг ученика.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слышим и произносим. Он живёт в речи, даже если его нельзя потрогать или увидеть на странице. Поэтому сначала важно внимательно слушать слово.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который мы видим, читаем и пишем. Иногда одна буква передаёт один звук, а иногда помогает обозначить сразу два звука после гласных.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Слышу и вижу по-разному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первоклассник работает со словом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не путать звуки и буквы и быстрее понимать 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называют людей, животных и вещи. Они отвечают на вопросы кто? и что?, поэтому ребёнок легко узнаёт их в знакомых и понятных примерах.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что делает предмет. Они помогают увидеть движение, работу или поступок, например: мяч прыгает, кот спит, птица летит.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рассказывают, какой предмет. Они называют цвет, размер, форму или настроение, чтобы речь становилась точнее и живее.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Первокласснику полезно опираться на короткие и наглядные предложения. В них легко заметить предмет, действие и признак без лишних сложностей и длинных объяснений.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предметы, признаки и действия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состоит из слов и сообщает о событии, вопросе или просьбе. Оно помогает не просто назвать предмет, а выразить целую мысль, чтобы собеседник понял смысл сказанного.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предложения пишется заглавная буква, а в конце ставится нужный знак. Точка, вопросительный и восклицательный знак помогают увидеть, что именно хотел сказать автор.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— это законченная мысль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задание на уроке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Слушаю внимательно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смотрит на учителя, не перебивает и старается поймать главное. Это помогает не потерять задание ещё до начала работы.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Повторяю своими словами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коротко сказать, что нужно сделать. Так становится ясно, всё ли понято правильно, и голова не устраивает маленький фокус с забыванием.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Делаю по порядку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ребёнок выполняет шаги сначала, потом и после этого. Короткая инструкция помогает не запутаться и довести дело до конца.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короткое предложение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первокласснику собрать мысль без лишних слов и лишней спешки.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правило очень простое: каждое предложение начинается с заглавной буквы. Она сразу подсказывает, где начинается новая мысль, и помогает читать текст без путаницы.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заглавной буквы пишутся имена людей, клички животных и названия городов. Если рядом два одинаковых слова, буква сразу показывает, где нужно быть особенно внимательным.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в начале предложения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Слоговое чтение особенно полезно для первых слов: оно делает чтение спокойным, точным и понятным для ребёнка.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словах это помогает не торопиться и читать по частям.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приём обучения чтению в 1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написанное слово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самопроверка помогает первокласснику заметить пропуски, лишние буквы и неверный порядок, не теряя уверенности.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 помогают начать разговор спокойно и доброжелательно: ими удобно здороваться с учителем, обращаться к однокласснику и показывать уважение к собеседнику.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Слова-вежливости на уроке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такие слова нужны не только в ответах, но и в просьбах, согласии, благодарности и извинении. Они делают речь ясной и дружелюбной.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говорит вежливо, общение становится легче и приятнее. Даже короткое «спасибо» работает как маленький мостик между людьми — и без него урок был бы скучнее.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составить ответ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щенок стоит у калитки и внимательно смотрит на птичку. Ребёнок легко замечает, кто изображён, что делает герой и где он находится. По этим деталям можно составить короткий и точный ответ без лишних слов.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у ворот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 букетом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держит в руках яркий букет и улыбается. У неё красное пальто, а рядом видны жёлтые листья на дорожке. Такая картинка помогает назвать предметы, признаки и настроение, а потом собрать из них связное предложение.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лепят снеговика, а рядом стоит большой ведёрко и красный шарф. По изображению легко сказать, что происходит, кто чем занят и какие детали важны. Картинка подсказывает ответ, даже если мысль ещё только собирается.
</a:t>
            </a:r>
            <a:endParaRPr lang="en-US" sz="11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звука к письму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чтения и письма в 1 классе строится по цепочке: услышать, узнать, произнести, прочитать, написать и проверить.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пропуск букв: ребёнок спешит и не замечает, что слово стало короче. Медленное чтение вслух помогает удержать каждую букву на месте.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первоклассников в русском языке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 легко перепутать, особенно когда рука ещё только привыкает к письму. В таком случае полезно сравнивать образец и собственную запись по порядку.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забывается заглавная буква в начале предложения или пробел между словами. Эти детали лучше сразу проверять глазами, а не надеяться на удачу.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ребёнок пишет не то слово, которое задумал. Тогда помогает спокойное повторение мысли, чтение написанного и аккуратное исправление без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аккуратная тетрадная работа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аккуратной тетради буквы не прыгают, а спокойно стоят на строке. Между словами остаются одинаковые промежутки, поэтому запись легко читать и приятно проверять. Даже маленькая буква выглядит как старалась изо всех сил.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строка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рядом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образец, ребёнку проще писать без лишней суеты. Он сравнивает свою букву с примером, замечает ошибку и исправляет её сразу. Так тетрадная работа становится чище, а уверенность растёт быстрее, чем ластик успевает скучать.
</a:t>
            </a:r>
            <a:endParaRPr lang="en-US" sz="1099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Старательный карандаш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в косую линию хорошо виден порядок: строка, поля, буквы и пробелы. Улыбающийся карандаш на рисунке напоминает, что аккуратность — это не скучно, а просто очень полезно и по-настоящему по-ученически.
</a:t>
            </a:r>
            <a:endParaRPr lang="en-US" sz="11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полезен урок русского языка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речь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отвечать полными фразами, задавать вопросы и точнее подбирать слова. Это делает речь понятной для учителя и одноклассников.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читать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и небольшие тексты становятся доступнее, если читать спокойно и по слогам. Постепенно чтение перестаёт пугать и начинает радовать.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память и внимание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нужно запоминать буквы, правила и последовательность действий. Такие задания учат сосредотачиваться и не терять мысль на полпути.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писать без страха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в тетради становятся шагом к уверенности. Ребёнок понимает, что ошибку можно заметить и исправить, а это очень успокаивает.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первоклассник после урока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маршрут показывает, как ребёнок переходит от звука и буквы к чтению, словам и знакам в конце предложения.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1 классе открывает ребёнку путь от звука к слову, а от слова — к уверенной речи и письму. Чем внимательнее он работает, тем легче учиться дальше.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2026-05-21T16:05:43Z</dcterms:created>
  <dcterms:modified xsi:type="dcterms:W3CDTF">2026-05-21T16:05:43Z</dcterms:modified>
</cp:coreProperties>
</file>