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политическая карта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3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столицы и государства: как устроена политическая карта мира?
</a:t>
            </a:r>
            <a:endParaRPr lang="en-US" sz="330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карта мира меняется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не бывает неизменной: войны, договоры, распад империй и появление новых государств постоянно меняют её очертания. Чтобы понимать современный мир, важно увидеть, как история превращается в географию.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политическая карта мира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показывают суверенные государства и их столицы — главные политические центры управления. По этим обозначениям легко определить состав страны и её место в мировом пространстве.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 соседство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границ позволяют увидеть, какие страны соприкасаются между собой, где проходит выход к морям и океанам, а также какие территории находятся внутри материкового массива.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суверенных государств, карта включает зависимые владения, автономии, анклавы и эксклавы. Эти элементы усложняют изображение, потому что не всегда совпадают с привычной схемой государств.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участки мира отмечаются как спорные: их статус не урегулирован окончательно. Такие территории важны для понимания международных конфликтов и политической географии современности.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как главный элемент политической карты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всегда связано с определённой территорией и населением, которое на ней проживает. Именно это сочетание делает его самостоятельным участником политической карты мира.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государства — суверенитет, то есть право самостоятельно принимать решения внутри страны и во внешней политике, не подчиняясь другому государству.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символика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выполняет управленческую и представительскую роль, а государственные символы подчёркивают самостоятельность страны. Вместе они формируют образ государства на политической карте.
</a:t>
            </a:r>
            <a:endParaRPr lang="en-US" sz="1193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закрепляют пространство государства и делают его положение на карте юридически определённым. Без признанных границ политическое положение территории остаётся неустойчивым.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7110" y="1762825"/>
            <a:ext cx="3480380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площади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государств помогает увидеть, как распределена суша на планете и почему большие размеры территории не всегда связаны с численностью населения.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занимают огромные пространства, но их население и роль в мире могут сильно различаться.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площади государств
</a:t>
            </a:r>
            <a:endParaRPr lang="en-US" sz="10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стран связано не только с площадью материков, но и с историей колонизации, распада империй и особенностями расселения народов.
</a:t>
            </a:r>
            <a:endParaRPr lang="en-US" sz="110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 суверенным государствам мира, актуально на 2025 год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государств по частям света
</a:t>
            </a:r>
            <a:endParaRPr lang="en-US" sz="307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государств сосредоточено в Африке и Азии; меньше — в Южной Америке и Океании.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и морские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разделяют соседние страны на материке, а морские проходят по акваториям и отделяют территории через моря, проливы и океаны. Их значение особенно велико для транспорта и безопасности.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границы совпадают с реками, горами, озёрами или береговыми линиями. Такие рубежи удобны для ориентирования, но не всегда полностью устраняют споры между государствами.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границы проводят по параллелям и меридианам, то есть по геометрическим линиям. Это характерно для районов, где природные рубежи не подходят для точного разделения территорий.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и спор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граница требует международного оформления и признания, иначе она остаётся уязвимой. В некоторых регионах вопросы границ продолжаются десятилетиями и становятся предметом переговоров.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государств и их основные типы
</a:t>
            </a:r>
            <a:endParaRPr lang="en-US" sz="32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политической карты мира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основные исторические и политические процессы, влияющие на границы и статус территорий.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колониальная эпоха изменила карту мира
</a:t>
            </a:r>
            <a:endParaRPr lang="en-US" sz="2882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после 1945 года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середины XX века значительная часть Африки оставалась под властью европейских держав, а границы во многом определялись колониальными интересами. После 1945 года началась волна независимости, и на карте появились десятки новых государств, сформировавших современный политический облик континента.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конец империй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процесс деколонизации шёл по-разному: где-то независимость была достигнута быстро, а где-то через длительную борьбу и сложные переговоры. Исчезновение колониальных владений изменило не только карту, но и баланс сил в мировой политике.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отличать широко признанные государства от территорий со спорным статусом и неполным международным признанием.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входят в ООН и служат ориентиром при изучении современной политической карты.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84481"/>
            <a:ext cx="3856200" cy="19791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спорные территории отличаются причинами конфликта и степенью международного признания, поэтому их статус на карте часто остается неоднозначным.
</a:t>
            </a:r>
            <a:endParaRPr lang="en-US" sz="989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территории показывают, что политическая карта отражает не только границы, но и незавершённые международные конфликты.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 и справочным политическим картам мира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спорных территорий на политической карте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населению страны сосредоточивают значительную долю мирового населения и формируют важные рынки труда, потребления и миграции.
</a:t>
            </a:r>
            <a:endParaRPr lang="en-US" sz="107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World Population Prospects 2024 (оценки численности населения)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государства мира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и площадь территории не совпадают автоматически: демографическое влияние страны определяется не размером, а масштабом населения.
</a:t>
            </a:r>
            <a:endParaRPr lang="en-US" sz="96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700" y="1507400"/>
            <a:ext cx="2790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2650" y="1507400"/>
            <a:ext cx="2511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2000" y="3266100"/>
            <a:ext cx="2511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Политико-географические регионы мира
</a:t>
            </a:r>
            <a:endParaRPr lang="en-US" sz="3304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материковое государство и множество островных стран, поэтому здесь особенно заметны зависимые территории, морские пространства и различия в масштабе государств.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характерно большое число молодых государств, появившихся после деколонизации. Это делает африканскую политическую карту особенно динамичной и чувствительной к внутренним и внешним изменениям.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государств с давней историей, плотной сетью границ и развитой системой международных объединений, поэтому регион часто выступает примером тесной политической взаимосвязи стран.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отличается огромной территорией, контрастом между крупнейшими державами и малыми странами, а также сочетанием древних государств, новых независимых государств и сложных пограничных узлов.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Южная Америка объединяют страны с разным историческим опытом, но сходным значением морских рубежей, трансконтинентальных связей и крупных интеграционных проектов.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сложной политической географии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эпоху колониализма многие территории были связаны с метрополиями через заморское управление. Именно тогда сформировались многочисленные зависимые территории, сохраняющиеся и сегодня.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споры и статусы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новейшее время часть территорий получила особый статус, а некоторые споры остаются нерешёнными. Это делает политическую карту более сложной и неоднозначной для чтения.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особых владений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отдельные территории оказывались изолированы от основной части государства или окружены землями другого государства. Так возникали эксклавы, анклавы и зависимые владения.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может быть специально выбранным административным центром, даже если экономически и демографически главную роль играет другой город.
</a:t>
            </a:r>
            <a:endParaRPr lang="en-US" sz="107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по странам мира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1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политическая иерархия стран
</a:t>
            </a:r>
            <a:endParaRPr lang="en-US" sz="3261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столицы и крупнейшего города показывает: политический центр государства не всегда совпадает с его хозяйственным центром.
</a:t>
            </a:r>
            <a:endParaRPr lang="en-US" sz="12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интеграционные объединения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государства с высокой степенью экономической и правовой координации. На политической карте он заметен как пространство тесного сотрудничества и общих институтов, влияющих на решения стран-участниц.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
</a:t>
            </a:r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Содействует развитию стран Юго-Восточной Азии через торговлю, диалог и согласование региональных интересов. Для политической карты это важный пример объединения государств разного уровня развития.
</a:t>
            </a:r>
            <a:endParaRPr lang="en-US" sz="1272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и МЕРКОСУР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объединение связано прежде всего с безопасностью, второе — с экономическим взаимодействием. Оба примера показывают, что союзы на карте мира могут иметь разную цель и глубину интеграции.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площадкой для согласования позиций африканских государств по вопросам безопасности, интеграции и устойчивого развития. Он отражает стремление региона действовать как единое политическое пространство.
</a:t>
            </a:r>
            <a:endParaRPr lang="en-US" sz="12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политическую карту мира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условные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 легенду карты: цвет территории, линии границ, значки столиц и дополнительные обозначения помогают быстро отличить государство от зависимой территории или спорной зоны.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положение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оценить соседство, выход к морям и океанам, размер территории и положение в регионе. Эти признаки объясняют многие политические и экономические различия между странами.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 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проверить, какие территории признаны международно, какие имеют особый статус, а где сохраняются споры. Именно здесь политическая карта становится особенно содержательной.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карту с 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полезно сопоставить современный вид карты с историческими событиями: войнами, распадом государств, деколонизацией и объединениями. Так легче понять причины нынешних границ.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всплеск связан с крупными международными переломами, когда менялись границы, статусы территорий и число новых государств.
</a:t>
            </a:r>
            <a:endParaRPr lang="en-US" sz="108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изменений политической карты мира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изменения политической карты в XX–XXI веках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преобразования пришлись на послевоенный период и 1991 год; в начале XXI века изменения стали менее массовыми, но не прекратились.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2582" y="1762825"/>
            <a:ext cx="3289436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политической карты мира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основные термины политической географии с конкретными примерами, чтобы карта воспринималась как система взаимосвязанных понятий.
</a:t>
            </a:r>
            <a:pPr algn="l" indent="0" marL="0">
              <a:lnSpc>
                <a:spcPct val="150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взаимосвязаны: без суверенитета нельзя понять границы, без границ — статус территорий, без признания — место государства на политической карте.
</a:t>
            </a:r>
            <a:pPr algn="l" indent="0" marL="0">
              <a:lnSpc>
                <a:spcPct val="150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школьной географии и политической географии
</a:t>
            </a:r>
            <a:endParaRPr lang="en-US" sz="10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карта важна для понимания мира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 — это не просто набор стран и границ, а наглядная история мира, где отражаются власть, конфликты, союзы и изменения, продолжающиеся и сегодня.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2026-06-02T23:48:41Z</dcterms:created>
  <dcterms:modified xsi:type="dcterms:W3CDTF">2026-06-02T23:48:41Z</dcterms:modified>
</cp:coreProperties>
</file>