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основные направления эволюции и их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— необратимые изменения живых организмов, формирующие биоразнообразие.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развитие теории эволюции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раскрывается через наблюдения природного разнообразия, ископаемые останки и наследственные механизмы — от Ламарка и Дарвина до Менделя и современных исследований.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изменчивость обеспечивает появление новых генетических вариантов, которые служат материалом для эволюции и позволяют организмам адаптироваться.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способствует выживанию и размножению наиболее приспособленных особей, усиливая распространение их признаков в популяции.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Фундаментальные механизмы эволюционного процесса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 существование создаёт конкуренцию за ресурсы, стимулируя развитие адаптаций и формирование новых видов в разнообразных экосистемах.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Определения: ароморфоз, идиоадаптация, дегенерация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66332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Ароморфозы — крупные эволюционные изменения, ведущие к усложнению организма и освоению новых экологических ниш.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68797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Идиоадаптации — специфические изменения, улучшающие приспособленность к конкретным условиям среды без существенных структурных изменений.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66332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Дегенерация — упрощение или утрата органов, часто связанная с переходом к паразитизму или прикрепленному образу жизни.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968797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направление отражает уникальные стратегии приспособления и развития биологических систем в ходе эволюции.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41" y="2327342"/>
            <a:ext cx="2644996" cy="28272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6905" y="2327342"/>
            <a:ext cx="2644996" cy="28272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3588" y="2327342"/>
            <a:ext cx="2644996" cy="2827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43727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многоклеточности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многоклеточности позволил специализацию клеток и формирование сложных органов, что открыло новые возможности для разнообразия и развития организмов.
</a:t>
            </a:r>
            <a:endParaRPr lang="en-US" sz="1002" dirty="0"/>
          </a:p>
        </p:txBody>
      </p:sp>
      <p:sp>
        <p:nvSpPr>
          <p:cNvPr id="11" name="Text 1"/>
          <p:cNvSpPr txBox="1"/>
          <p:nvPr/>
        </p:nvSpPr>
        <p:spPr>
          <a:xfrm>
            <a:off x="3401691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замкнутой кровеносной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позвоночных замкнутая система кровообращения обеспечила эффективную доставку кислорода и питательных веществ, поддерживая высокий уровень активности и роста.
</a:t>
            </a:r>
            <a:endParaRPr lang="en-US" sz="833" dirty="0"/>
          </a:p>
        </p:txBody>
      </p:sp>
      <p:sp>
        <p:nvSpPr>
          <p:cNvPr id="12" name="Text 2"/>
          <p:cNvSpPr txBox="1"/>
          <p:nvPr/>
        </p:nvSpPr>
        <p:spPr>
          <a:xfrm>
            <a:off x="6148374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четырёхкамерного сердца
</a:t>
            </a:r>
            <a:pPr algn="l" indent="0" marL="0">
              <a:lnSpc>
                <a:spcPct val="100000"/>
              </a:lnSpc>
              <a:buNone/>
            </a:pPr>
            <a:r>
              <a:rPr lang="en-US" sz="7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птиц и млекопитающих четырёхкамерное сердце обеспечивает полное разделение венозной и артериальной крови, что повышает эффективность кислородного обмена и выживаемость.
</a:t>
            </a:r>
            <a:endParaRPr lang="en-US" sz="979" dirty="0"/>
          </a:p>
        </p:txBody>
      </p:sp>
      <p:sp>
        <p:nvSpPr>
          <p:cNvPr id="13" name="Text 3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ароморфоза в биологическом прогрессе
</a:t>
            </a:r>
            <a:endParaRPr lang="en-US" sz="2400" dirty="0"/>
          </a:p>
        </p:txBody>
      </p:sp>
      <p:sp>
        <p:nvSpPr>
          <p:cNvPr id="14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06395" y="2907762"/>
            <a:ext cx="2430752" cy="1404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Ароморфозы способствовали появлению и расширению новых групп организмов, таких как амфибии, осваивавшие сушу после водной среды.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399378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Процессы, как формирование сосудистых растений, изменили ландшафты, обеспечив новые биотопы и значительно увеличив биомассу на суше.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165716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расселение животных было бы невозможным без ароморфозов, которые создавали фундамент для развития биологических сообществ.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ароморфозов в эволюции и экосистемах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96662"/>
            <a:ext cx="4750071" cy="26195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ароморфозы и их влияние на биосферу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ключевых ароморфозов с указанием времени появления и их последствий для развития жизни.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ароморфозы стимулировали существенные изменения в разнообразии и составе биосферы.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палеонтологические исследования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ароморфозов и видовое разнообразие на Земле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ароморфоз приводил к значительному увеличению числа видов и форм жизни на планете.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Экспоненциальный рост видов связан с ключевыми эволюционными новшествами и усложнением организмов.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Палеонтологические данные и современные биологические исследования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454829"/>
            <a:ext cx="3975244" cy="17793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ароморфозов для расширения среды и биосферы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843477" y="971748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Ароморфозы значительно расширяют ареал организмов, позволяя им осваивать ранее недоступные или сложные среды обитания.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63568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появление амниотического яйца у рептилий открыло возможность для жизни вне водных экосистем и дало начало новым эволюционным линиям.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843477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изменения способствовали формированию устойчивых и сложных экосистем, обеспечивая экологическое разнообразие и ресурсы.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8144"/>
            <a:ext cx="2675520" cy="26284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8373" y="2328144"/>
            <a:ext cx="2675520" cy="26284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58905" y="2328144"/>
            <a:ext cx="2675520" cy="2628489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ароморфозов у позвоночных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645386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лёгких у наземных позвоночных
</a:t>
            </a:r>
            <a:pPr algn="l" indent="0" marL="0">
              <a:lnSpc>
                <a:spcPct val="100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лёгких стало ключевым эволюционным моментом, позволившим переход организмов из воды на сушу и обеспечившим кислородное дыхание в воздушной среде.
</a:t>
            </a:r>
            <a:endParaRPr lang="en-US" sz="849" dirty="0"/>
          </a:p>
        </p:txBody>
      </p:sp>
      <p:sp>
        <p:nvSpPr>
          <p:cNvPr id="11" name="Text 2"/>
          <p:cNvSpPr txBox="1"/>
          <p:nvPr/>
        </p:nvSpPr>
        <p:spPr>
          <a:xfrm>
            <a:off x="3434933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Четырёхкамерное сердце у птиц и млекопитающих
</a:t>
            </a:r>
            <a:pPr algn="l" indent="0" marL="0">
              <a:lnSpc>
                <a:spcPct val="100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структура сердца разделяет артериальную и венозную кровь, значительно повышая эффективность кровообращения и поддерживая высокую метаболическую активность.
</a:t>
            </a:r>
            <a:endParaRPr lang="en-US" sz="833" dirty="0"/>
          </a:p>
        </p:txBody>
      </p:sp>
      <p:sp>
        <p:nvSpPr>
          <p:cNvPr id="12" name="Text 3"/>
          <p:cNvSpPr txBox="1"/>
          <p:nvPr/>
        </p:nvSpPr>
        <p:spPr>
          <a:xfrm>
            <a:off x="6205466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Сложная центральная нервная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млекопитающих развитие мозга обеспечило высокий уровень интеллекта и поведенческие адаптации, что открывает новые возможности в общении и выживании.
</a:t>
            </a:r>
            <a:endParaRPr lang="en-US" sz="945" dirty="0"/>
          </a:p>
        </p:txBody>
      </p:sp>
      <p:sp>
        <p:nvSpPr>
          <p:cNvPr id="13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Идиоадаптация представляет собой частные эволюционные изменения, не изменяющие общий план строения, но повышающие выживаемость в конкретных экосистемах и условиях среды.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Классический пример — разнообразие форм клювов у галапагосских вьюрков, адаптированных к различным типам доступной пищи, что обеспечивает их успешное сосуществование.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Идиоадаптация: определение и реальные примеры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Другой пример — сезонная смена окраски у зайца-беляка, позволяющая маскироваться в разное время года и избежать хищников в меняющейся среде.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8280" y="1426907"/>
            <a:ext cx="3286264" cy="21795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ароморфозов и идиоадаптаций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5300" y="3878826"/>
            <a:ext cx="3780171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разницу в масштабе, влиянии на ареал и биологической значимости ароморфозов и идиоадаптаций, демонстрируя их ключевые функции в эволюции.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85205" y="3878826"/>
            <a:ext cx="3105863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Ароморфозы служат основой для больших эволюционных скачков, а идиоадаптации — механизмом тонкой настройки видов под конкретные условия среды.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по эволюционной биологии и сравнительной анатомии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06395" y="2907762"/>
            <a:ext cx="2430752" cy="1404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Дегенерация выражается в уменьшении или утрате органов и функций, часто связана с паразитизмом или неподвижным образом жизни, что уменьшает энергетические затраты.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399378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дождевые черви теряют развитые конечности и зрение, приспосабливаясь к подземной жизни, а ленточные черви полностью утрачивают пищеварительную систему.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165716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упрощения позволяют эффективно использовать ресурсы хозяина или среды, повышая выживаемость в специфических условиях.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Дегенерация: биологическое и эволюционное значение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направлений эволюции среди позвоночных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подтверждают, что наибольший вклад в видовое разнообразие вносит тщательная адаптация видов к условиям среды — идиоадаптация.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идиоадаптаций указывает на их ключевую роль в специализации и успешной интеграции видов в различные экологические ниши.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анатомия и палеонтология, обобщённые данные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454829"/>
            <a:ext cx="3975244" cy="17793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ароморфозы: фотосинтез и многоклеточность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843477" y="971748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фотосинтеза у цианобактерий привело к изменению атмосферы и появлению кислорода, что стало фундаментом для аэробных форм жизни.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63568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Многоклеточность возникла параллельно у животных, растений и грибов, позволив создавать сложные организмы с разделением функций и органами.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843477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ароморфозы заложили основы для усложнения пищевых цепей и диверсификации жизни на Земле.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9" y="412954"/>
            <a:ext cx="3287692" cy="42228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идиоадаптаций у животных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092166" y="102765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Сезонная линька и перелёты птиц обеспечивают адаптацию к переменам климата, позволяя избегать неблагоприятных условий и находить корм.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611896" y="102765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окраски и формы тела у рыб помогает маскироваться и эффективно использовать различные средовые ниши в водных экосистемах.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92166" y="318988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Копытные развили разнообразные формы копыт, способствующие быстрому и устойчивому передвижению по разным почвам и ландшафтам.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611896" y="318988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идиоадаптации повышают выживаемость видов, способствуя их успешному сосуществованию в сложных природных сообществах.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паразитических ракообразных Sacculina наблюдается упрощение органов движения и чувств, что компенсируется их питанием за счёт хозяина.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Паразиты, такие как аскарида и бычий цепень, теряют пищеварительную систему, поскольку получают все вещества непосредственно из организма хозяина.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Дегенерация как стратегия приспособления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Дегенерация повышает энергетическую эффективность и позволяет специализированным видам успешно конкурировать в ограниченных условиях.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направлениями эволюции и их последствия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66332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Ароморфозы создают фундаментальные изменения, открывающие возможности для освоения новых экологических ниш и увеличения биоразнообразия.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68797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Идиоадаптации обеспечивают точечные изменения, оптимизирующие выживаемость внутри уже занятых экологических зон.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66332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Дегенерация способствует выживанию в специализированных и часто стабильных условиях, уменьшает энергозатраты и ресурсоемкость организма.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968797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высокая специализация, обоснованная идиоадаптациями и дегенерацией, может привести к уязвимости при изменении окружающей среды.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41" y="2327342"/>
            <a:ext cx="2644996" cy="28272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6905" y="2327342"/>
            <a:ext cx="2644996" cy="28272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3588" y="2327342"/>
            <a:ext cx="2644996" cy="2827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43727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Ароморфоз — двигатель прогресса в эволюции
</a:t>
            </a:r>
            <a:pPr algn="l" indent="0" marL="0">
              <a:lnSpc>
                <a:spcPct val="100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Представляет собой качественные изменения, которые создают новые биологические возможности и расширяют ареалы обитания. Это фундамент для дальнейших адаптаций и диверсификации видов.
</a:t>
            </a:r>
            <a:endParaRPr lang="en-US" sz="833" dirty="0"/>
          </a:p>
        </p:txBody>
      </p:sp>
      <p:sp>
        <p:nvSpPr>
          <p:cNvPr id="11" name="Text 1"/>
          <p:cNvSpPr txBox="1"/>
          <p:nvPr/>
        </p:nvSpPr>
        <p:spPr>
          <a:xfrm>
            <a:off x="3401691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Идиоадаптации — тонкая настройка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6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Обеспечивают выживание путем приспособления к конкретным средовым условиям, создавая разнообразие форм внутри существующих биологических групп, улучшая специализацию и конкурентоспособность.
</a:t>
            </a:r>
            <a:endParaRPr lang="en-US" sz="863" dirty="0"/>
          </a:p>
        </p:txBody>
      </p:sp>
      <p:sp>
        <p:nvSpPr>
          <p:cNvPr id="12" name="Text 2"/>
          <p:cNvSpPr txBox="1"/>
          <p:nvPr/>
        </p:nvSpPr>
        <p:spPr>
          <a:xfrm>
            <a:off x="6148374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Дегенерация — экономия и упрощение
</a:t>
            </a:r>
            <a:pPr algn="l" indent="0" marL="0">
              <a:lnSpc>
                <a:spcPct val="100000"/>
              </a:lnSpc>
              <a:buNone/>
            </a:pPr>
            <a:r>
              <a:rPr lang="en-US" sz="6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Позволяет организмам снижать энергетические затраты и оптимизировать функции в замкнутых или паразитических экосистемах, поддерживая жизнеспособность в узкоспециализированных условиях.
</a:t>
            </a:r>
            <a:endParaRPr lang="en-US" sz="890" dirty="0"/>
          </a:p>
        </p:txBody>
      </p:sp>
      <p:sp>
        <p:nvSpPr>
          <p:cNvPr id="13" name="Text 3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направлений эволюции: итоговая схема
</a:t>
            </a:r>
            <a:endParaRPr lang="en-US" sz="2400" dirty="0"/>
          </a:p>
        </p:txBody>
      </p:sp>
      <p:sp>
        <p:nvSpPr>
          <p:cNvPr id="14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направлений эволюции для науки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Ароморфоз, идиоадаптация и дегенерация взаимодополняют друг друга, формируя многообразие жизни и экосистем. Понимание этих процессов важно для биологии и практических применений в экологии и медицине.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2026-05-10T04:18:58Z</dcterms:created>
  <dcterms:modified xsi:type="dcterms:W3CDTF">2026-05-10T04:18:58Z</dcterms:modified>
</cp:coreProperties>
</file>