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300" y="164168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Сетевой этикет: правила общения в интернете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948775" y="12049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425500" y="2865674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Сетевой этикет помогает говорить вежливо, безопасно и понятно в чатах, письмах и на уроках онлайн.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сетевой этикет нужен школьнику 6 класса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помогает учиться и общаться: сообщения, чаты, электронные дневники, видеосвязь и совместные документы. Мимику и интонацию не видно, поэтому одно слово может прозвучать резко. Неловкое сообщение способно вызвать ссору или раскрыть личные данные.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сетевой этикет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начало сообщения: приветствие и обращение по имени, затем ясная мысль. Важно писать коротко и без лишних деталей, чтобы собеседник сразу понимал, о чём речь и чего вы ждёте.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Уважительный тон нужен в мессенджерах, комментариях, школьных чатах и электронной почте. Стоит ждать ответа разумное время и не отправлять много сообщений подряд, если можно объединить их.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Приватность — обязательная часть сетевого этикета: осторожно относиться к чужим словам, фото и скриншотам. Пересылать такие материалы можно только с разрешения автора и по реальной необходимости.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видеозвонках и дистанционных уроках действуют особые правила: не перебивать, говорить по очереди и следить за тем, что видно и слышно. Это помогает не терять время из‑за шума и технических проблем.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 урока: типичные причины недопонимания в переписке (точных процентов нет).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сообщения в сети часто понимают неправильно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чате тон приходится «додумывать», поэтому чаще всего спор начинается именно из‑за того, как сообщение читается без контекста.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причины недопонимания перечислены, становится ясно: достаточно добавить ясности и вежливую форму — конфликтов будет меньше.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сообщение: из чего оно состоит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сообщение обычно включает приветствие, обращение, понятную просьбу и благодарность. Например: «Привет, Маша, можешь прислать домашнее задание?». Так собеседнику проще ответить без лишних вопросов.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 пишете не вовремя, стоит добавить короткое извинение: «Извини, что пишу поздно». На одном и том же запросе видно разницу: вежливая формулировка снижает риск обиды и спора.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сообщения перед отправкой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сетевого этикета для безопасной и вежливой переписки.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2121" y="1480186"/>
            <a:ext cx="3585809" cy="248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 чего нельзя в цифровом общении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одно и то же действие выглядит по‑разному: вежливость, точность и уместность важнее скорости ответа. Обратите внимание на примеры для школьных чатов.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правило: сначала подумайте о понятности и уважении к времени собеседника, затем уже отправляйте сообщение.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школьного цифрового общения (адаптировано для урока).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 и почему их нужно беречь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личным данным относятся номер телефона, домашний адрес, пароли, геолокация, фотографии документов, данные родителей, расписание и номера банковских карт. Публиковать их нужно только при реальной необходимости.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Пересылать такие сведения незнакомым людям нельзя: в интернете легко ошибиться с адресатом и попасть на мошенников. Даже «для проверки» лучше не отправлять лишнее.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Скриншоты личных переписок и фотографии чужих экранов тоже могут раскрыть приватную информацию. Если материал может идентифицировать людей, его стоит скрывать или не пересылать вовсе.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Методическое объяснение рисков в школьном курсе цифровой безопасности (без точных статистических долей).
</a:t>
            </a:r>
            <a:endParaRPr lang="en-US" sz="75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опаснее всего публиковать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риск у паролей и кодов подтверждения: они дают доступ к аккаунтам. Адрес и геолокация показывают, где человек находится и когда его нет дома.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прост: чем проще данные превращаются в доступ к аккаунту или к местоположению, тем осторожнее нужно действовать.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Эмодзи, стикеры и сокращения в переписке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Эмодзи помогают передать настроение, но не заменяют понятный текст. Если значков слишком много, сообщение становится трудным для чтения или выглядит несерьёзно, особенно в учебных вопросах и обращениях к учителю.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и сленг допустимы в переписке с друзьями, но в школьных чатах лучше использовать нейтральный и понятный язык. Так собеседники быстрее понимают вас и меньше ошибаются в «тоне».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41715"/>
            <a:ext cx="257400" cy="205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41715"/>
            <a:ext cx="257400" cy="2059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Комментарии и публичные сообщения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факты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комментарии видят многие люди, поэтому важна проверка информации: не переписывайте слухи и не делайте выводов без источников. Так вы снижаете риск ошибок и лишних конфликтов в классе.
</a:t>
            </a:r>
            <a:endParaRPr lang="en-US" sz="1085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Уважайте мнение других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можно вести спокойно: задавайте вопросы по существу и не переходите на личности. Даже если вы не согласны, корректные формулировки помогают сохранить уважение и доверие в общем пространстве.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допускайте оскорблений и травли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насмешки, угрозы, грубые прозвища и призывы к травле недопустимы. В интернете это быстро распространяется и может привести к травматичным последствиям, даже если вы «просто пошутили».
</a:t>
            </a:r>
            <a:endParaRPr lang="en-US" sz="1036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Помните о цифровом следе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фраза в открытом доступе становится частью цифрового следа: её могут сохранить, переслать и найти позже. Поэтому не публикуйте то, о чём потом будет стыдно или опасно говорить вслух.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грубости или угрозах в сети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безопасного реагирования: сначала фиксируем ситуацию, затем ограничиваем доступ нарушителю и обращаемся к взрослым. Основание: общие правила безопасного поведения в цифровых сервисах и школьных чатах.
</a:t>
            </a:r>
            <a:endParaRPr lang="en-US" sz="93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2054" y="787575"/>
            <a:ext cx="4159892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общения в чате класса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чат становится полезным, когда сообщения по делу, в меру, и участники не мешают друг другу. Ниже — правила, которые помогают держать порядок и снижать «шум» в переписке.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сообщения по теме, без повторов и оскорблений, чат помогает учёбе и экономит время. Уместность по времени и корректный тон делают общую среду безопаснее.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школьного цифрового общения.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763" y="1277800"/>
            <a:ext cx="166275" cy="22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92783"/>
            <a:ext cx="215700" cy="191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30725"/>
            <a:ext cx="215700" cy="215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52295"/>
            <a:ext cx="215700" cy="1725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Сетевой этикет на видеозвонках и дистанционных уроках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Микрофон — по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Включайте микрофон только когда нужно отвечать или задавать вопрос. Во время слушания лучше выключать звук, чтобы не ловить лишние шумы. Так всем легче слышать учителя и друг друга.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поведение и фон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перебивайте и не разговаривайте одновременно. Смотрите на экран, избегайте резких движений перед камерой и держите фон нейтральным. Это помогает сохранять внимание и снижает помехи.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уроком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проверьте имя в системе, качество связи, заряд устройства и работу камеры. Если что-то не работает, сообщите заранее, чтобы не тратить время на поиск настроек во время объяснения темы.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порядок реплик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по очереди и дождитесь паузы, прежде чем отвечать. Вежливость в видеосвязи уменьшает путаницу: учителю проще управлять уроком, а ученикам — понимать задания и вопросы.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преимуществ и рисков цифровой коммуникации (качественный обзор, без привязки к конкретной статистике).
</a:t>
            </a:r>
            <a:endParaRPr lang="en-US" sz="64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минусы цифрового общения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грамотном тоне полезно помнить: в чатах легко «перекрутить» смысл. Поэтому после спорных сообщений стоит уточнить вопрос коротко и спокойно.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баланс: удобство высокое, но риски растут без правил. Сетевой этикет помогает перевести общение из зоны ошибок в зону ясности и уважения.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«шутка» на всеобщее обозрение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фраза в комментарии кажется смешной только автору. Со временем её могут цитировать, пересылать и показывать другим людям. Даже после удаления исходного сообщения запись может сохраниться у собеседников или в кэше.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Скриншот вместо 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Неосторожное действие — например, переслать чужую переписку, — превращает частный разговор в публичную историю. Такой материал быстро расходится по чатам и остаётся доказательством чьих-то слов. Это влияет на доверие и репутацию.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Лайки и подписки тоже говорят о вас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след складывается не только из текста: лайки, реакции, подписки и действия в приложениях тоже формируют впечатление. Когда они видны другим, они могут трактоваться неправильно. Поэтому важно думать, что вы поддерживаете своими действиями.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след и репутация в интернете
</a:t>
            </a:r>
            <a:endParaRPr lang="en-US" sz="22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сообщение перед публикацией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выполняется последовательно: сначала смысл и ясность, затем безопасность данных и соответствие правилам. Если хотя бы один пункт не проходит, текст нужно отредактировать.
</a:t>
            </a:r>
            <a:endParaRPr lang="en-US" sz="9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цифровой безопасности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пароль состоит из разных букв, цифр и знаков и не повторяет личные данные. Лучше выбирать длинную фразу, а не короткую комбинацию, которую легко угадать по имени.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Включите двухфакторную защиту: второй шаг подтверждения снижает риск взлома даже при утечке пароля. Так аккаунт остаётся защищённее, потому что злоумышленнику нужен не только пароль.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передавайте коды подтверждения и не переходите по подозрительным ссылкам. Никогда не входите в чужие аккаунты и не «помогайте» войти без доверия — это может привести к потере доступа и данных.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 вошли на чужом устройстве, обязательно выйдите из учетной записи. Это защищает переписку и личную информацию от случайного просмотра и снижает риск доступа после вашего ухода.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5085" y="1480186"/>
            <a:ext cx="4639879" cy="2483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Удачные и неудачные формулировки в переписке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действия можно выполнить по-разному. Вежливые формулировки уменьшают напряжение и помогают сохранить отношения, даже когда мнения расходятся.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остаётся тем же, но тон влияет на реакцию: просьбы становятся уважительнее, спор — спокойнее, ошибки — легче исправлять. Формулировки помогают договориться без обид.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корректных формулировок для школьной переписки (обобщённые правила общения).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Сетевой этикет делает общение безопасным и уважительным
</a:t>
            </a:r>
            <a:endParaRPr lang="en-US" sz="3149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Сетевой этикет — это вежливые слова, точные формулировки, уважение к времени других и бережное отношение к личным данным. Соблюдение правил в чатах и комментариях снижает конфликты и делает онлайн-общение спокойным.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2026-05-12T12:46:20Z</dcterms:created>
  <dcterms:modified xsi:type="dcterms:W3CDTF">2026-05-12T12:46:20Z</dcterms:modified>
</cp:coreProperties>
</file>