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12. Музыка Прибалтики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хоры и танцы, где природа звучит вместе с людьми.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Прибалтика находится у Балтийского моря, и здесь музыка тесно связана с морем, лесами, озёрами и праздниками. В Эстонии, Латвии и Литве особенно любят петь хором и собираться на большие песенные праздники.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страны и их музыкальный характер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Эстонии особенно ценят спокойные и стройные хоровые мелодии. Они звучат ровно, как будто множество голосов дышат в одном ритме.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Латвии любят весёлые песни и живые танцевальные ритмы. Музыка здесь часто подталкивает двигаться, улыбаться и петь вместе с друзьями.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Литве бережно хранят старинные напевы и обрядовые песни. Они связаны с праздниками, семейными событиями и памятью о жизни предков.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— три музыкальные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праздники собирают огромные хоры: школьников, взрослых и даже целые семьи. Когда поют тысячи людей сразу, получается очень мощное и радостное звучание.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праздники особенно известны в Эстонии, Латвии и Литве. Они показывают, что народная песня здесь не хранится в музее, а живёт в настоящей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песни в Прибалтике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звучат времена года, лес, вода, ветер и птицы. Природа в них не просто фон, а почти главный герой.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природе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появились из повседневной жизни людей. Они помогали работать вместе, идти в ногу и не скучать во время дел.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труде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вспоминают семью, родной дом и уют. Такие слова легко запоминаются и становятся близкими детям.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доме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передавались устно: от взрослых к детям и внукам. Повторы и простые строки помогали петь их всей семьёй без нот.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передаче традиции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песни: о природе, труде и семье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не один певец, а много голосов, которые слушают друг друга. Вместе они звучат дружно, как хорошо слаженная команда.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Прибалтике хоровое пение любят дети и взрослые. Школьные и семейные хоры участвуют в концертах, фестивалях и больших праздниках песни.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 здесь очень важно. Оно помогает людям чувствовать себя частью одной большой музыкальной семьи и петь с удовольствием.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музыкальная команда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Каннель, кокле и канклес — это щипковые струнные инструменты. У них мягкое, звонкое звучание, которое напоминает тихие сказочные переливы.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любят сопровождать старинные песни и спокойные мелодии. Такой звук подходит для вечерних историй, праздников и задумчивого настроения.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Прибалтики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живёт в семье и в народе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песня рождается из события, запоминается людьми и передаётся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ритм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задаёт удобный темп, чтобы танцоры могли двигаться вместе. Ритм помогает не сбиться и делает танец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круге и парах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танцах часто встречаются круги, пары и общие шаги всей группы. Все движения становятся похожими на весёлую игру.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 с узорами делают выступление особенно ярким. Танец выглядит как настоящий праздник, где музыка и движение работают вместе.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Прибалтики: музыка для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напевы и новые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Эстонская музыка бережно хранит старинные напевы, но звучит и сегодня. Её часто исполняют большие хоры, поэтому музыка кажется особенно сильной и собранной.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настроение в мелодиях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мелодиях слышны спокойствие, ясность и прохлада северной природы. Леса, озёра и длинные вечера будто подсказывают тихие и ровные интонации.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Эстонии: спокойствие и сила хора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Латвии нередко связаны с летом, праздниками и домашним уютом. В них звучат радость встречи, тепло семьи и любовь к родной земле.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Латышские народные мелодии часто звучат бодро и ясно: в них легко уловить четкий ритм, который помогает и петь, и двигаться в такт.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музыкальные праздники объединяют хоры, танцевальные коллективы и зрителей. Так народная музыка становится не просто воспоминанием, а живой частью сегодняшней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 латышской традиции идет рядом с музыкой. Круги, пары и дружные движения делают выступление похожим на веселую игру с правилами.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Латвии: песни, ритм и танец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Литовская музыка особенно ценит древние напевы, которые передавались из поколения в поколение. Они звучат спокойно и мягко, будто рассказывают старую добрую историю.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литовских мелодиях слышны задумчивость и плавность. Это делает их похожими на тихий разговор с прошлым, который хочется слушать очень внимательно.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сопровождали жатву, праздники и важные семейные события. Такая музыка помогала людям чувствовать себя частью общего дела и общей памяти.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Литвы: старинные напевы и обряды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часто звучит в песнях как образ простора, движения и перемен. Оно приносит ощущение свежего ветра и бесконечной дороги вдаль.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Сосновые леса создают в музыке спокойное настроение. Их тишина и мягкий шелест словно подсказывают плавные мелодии и негромкое пение.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летние вечера вдохновляют на теплые и светлые песни. В них легко представить прогулку, закат и неторопливый отдых после дня.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птицы и волны помогают песням оживать. Эти образы делают музыку Прибалтики похожей на красивую картину, которую можно не только увидеть, но и услышать.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в песнях Балтики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песенном празднике вместе выступают школьники, студенты и взрослые хоры. Участники долго готовятся, а потом поют так дружно, что кажется: весь город стал одним большим хором.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многих семей это не разовое событие, а привычная часть жизни. Дети начинают петь с ранних лет, растут вместе с традицией и потом сами приводят на праздник младших.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праздник песни как семейная традиция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мелодии и тексты сохраняются в памяти людей, в сборниках и в записи. Они остаются важной основой для новых исполнителей.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звучания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добавляют современные инструменты и аранжировки, но бережно сохраняют узнаваемый народный характер песни.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фестивали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Обновленные песни звучат на концертах и фестивалях, где их легко услышать детям, подросткам и взрослым.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исполнители и старые мелодии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музыку Эстонии, Латвии и Литвы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народные песни, природа и совместное пение создают общую музыкальную традицию Балтики.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Эстонии, Латвии и Литве совместное пение считается особенно важным. Именно поэтому здесь так ярко звучат большие хоры и песенные праздники.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особенно любят петь вместе, поэтому хор стал главным голосом их музыкальной культуры.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«Музыка Прибалтики»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дети знакомятся с народными мелодиями, учатся слушать их и петь вместе. Потом знакомая песня появляется на празднике класса или школьном концерте, и уже никто не удивляется, что она звучит очень уверенно.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приходит в школу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инструменты, костюмы и записи помогают увидеть, как жили и пели люди раньше. Когда рядом лежит каннель или кокле, прошлое будто становится ближе и понятнее, чем в учебнике.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услышать историю
</a:t>
            </a:r>
            <a:endParaRPr lang="en-US" sz="1245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фестивалях рядом стоят дети, родители и бабушки с дедушками. Они поют, слушают и радуются вместе, а музыка связывает семьи крепче любого клея — только без пятен на одежде.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собирает поколения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музыкальные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большая группа людей, которые поют вместе. Когда голоса дружат, музыка звучит сильнее, ярче и очень слаженно.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— это большой праздник с концертами и выступлениями. На нем встречаются разные исполнители, а зрители слушают и радуются.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— это песня, которую придумал и сохранил народ. Ее передают дальше, как семейную историю, только в музыкальной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Каннель, кокле и канклес — старинные инструменты Прибалтики. У них мягкое, звонкое звучание, которое хорошо подходит для спокойных и сказочных мелодий.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Эстонии, Латвии и Литвы хранит природу, семейную память и радость праздника. Она звучит особенно сильно, когда люди поют вместе и передают свои песни детям.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Прибалтики: память, радость и дружба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2026-05-24T22:16:47Z</dcterms:created>
  <dcterms:modified xsi:type="dcterms:W3CDTF">2026-05-24T22:16:47Z</dcterms:modified>
</cp:coreProperties>
</file>