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водоёмы тундры: главные особенности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мерзлота и вода на поверхности.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северная зона избытка влаги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простирается по северу Евразии и Северной Америки. Слабое солнце, холодный воздух и мерзлота мешают воде уходить вглубь, поэтому здесь часто образуются болота, озёра и заболоченные низины.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тундры: холод, ветер и короткое лето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тепло приходит ненадолго и очень осторожно. Воздух прогревается слабо, поэтому снег тает не полностью сразу, а водоёмы долго остаются холодными и мелкими.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тундры почти не защищены от ветра. Он быстро охлаждает поверхность, усиливает ощущение холода и мешает влаге быстро испаряться.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световой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здесь бывает полярная ночь, а летом — полярный день. Из-за такого режима растения получают очень мало тепла в течение года, а водоёмы замерзают надолго.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тепла за год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сравнительно ясной погоде тундра получает мало солнечной энергии. Поэтому природные процессы идут медленно, а вода на поверхности сохраняется дольше обычного.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тундре продолжается большую часть года. Морозы держатся долго, а низкие температуры ограничивают рост растений и надолго сковывают поверхность льдом и снегом.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испарение в тундре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количестве осадков вода уходит медленно, потому что воздух холодный и прогрев поверхности слабый.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больше, чем испаряется; это поддерживает переувлажнение и объясняет обилие поверхностных вод.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климату тундры; осадки обычно 200–400 мм в год.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как «ледяная крышка»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наверху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тонким летним слоем скрывается промёрзший грунт, который не пропускает воду глубже. Талая вода скапливается на поверхности, и на ровных участках быстро появляются мокрые пятна, лужи и застойные понижения.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 проседает после таяния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мерзлоте тают ледяные включения, земля теряет опору. Поверхность трескается, местами опускается, и в этих впадинах собирается вода. Так постепенно возникают небольшие озёра и заболоченные участки.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меняется медленно, но 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работает как прочная основа, которая долго удерживает форму местности. Но стоит льду внутри грунта растаять, как появляются новые углубления, меняются берега и формируются участки с постоянной сыростью.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водоёмы тундры и их признаки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по-разному ведут себя водоёмы тундры в холодном климате.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вода задерживается у поверхности, но форма и поведение водоёмов зависят от рельефа и мерзлоты.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«Тундра» из школьного курса географии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озёра тундры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термокарстового озерообразования в условиях многолетней мерзлоты.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тундры: короткий путь к морю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10976" y="1125950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реки редко бывают длинными: они быстро добираются до моря. Их русла часто петляют, потому что вода течёт по ровной, слабовсечённой поверхности.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510976" y="1878315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небольших уклонов реки текут спокойно и не образуют бурных порогов. Часто они делятся на протоки, а берега вокруг остаются сырыми и заболоченными.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510976" y="263067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в реки из снега, дождей и частично из грунта. Поэтому их уровень меняется по сезонам и особенно заметно растёт весной.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510976" y="338302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 быстро, реки наполняются и выходят на пойму. В это время начинается ледоход, а течение становится более заметным и шумным.
</a:t>
            </a:r>
            <a:endParaRPr lang="en-US" sz="1125" dirty="0"/>
          </a:p>
        </p:txBody>
      </p:sp>
      <p:sp>
        <p:nvSpPr>
          <p:cNvPr id="16" name="Text 6"/>
          <p:cNvSpPr txBox="1"/>
          <p:nvPr/>
        </p:nvSpPr>
        <p:spPr>
          <a:xfrm>
            <a:off x="510976" y="4135401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обмеление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холодный сезон многие реки сильно мелеют. На отдельных участках они могут промерзать, а течение почти замирает до следующего потепления.
</a:t>
            </a:r>
            <a:endParaRPr lang="en-US" sz="11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режим водоёмов тундры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вода быстро заполняет реки, озёра и низины, а затем постепенно уходит или замерзает.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водности приходится на весну; зимой водоёмы резко теряют активную воду и покрываются льдом.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отражение сезонной динамики водоёмов тундры по учебным материалам.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тундры: почему их так много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задерживается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и слабое испарение не позволяют влаге быстро исчезать. После таяния снега вода долго стоит в понижениях, где почти не уходит вглубь из-за мерзлоты.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торф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местах быстро разрастаются мхи и осоки. Их остатки накапливаются слоями и постепенно превращаются в торф, который ещё сильнее удерживает влагу.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плоской поверхности стоку трудно собраться в одно русло. Поэтому вода распределяется по большим площадям, образуя сырые участки, лужи и заболоченные низины.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влажные берега дают пищу и укрытие насекомым, птицам и некоторым растениям. Для многих обитателей тундры это самые благоприятные места летом.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тундре рождаются новые озёра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Просадка грунта после оттаивания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летом тает лёд в верхних слоях грунта, земля теряет прочность и начинает проседать. На поверхности появляются округлые впадины, которые быстро заполняются талой водой и дождями. Так возникает новый водоём, связанный с мерзлотой.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которые не успевают укрепиться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молодых озёр берега остаются рыхлыми и легко размываются волнами и дождевыми потоками. Вода постепенно расширяет чашу, а участки суши могут распадаться на отдельные островки. Именно так ландшафт тундры меняется буквально на глазах.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водоёмы тундры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реки, озёра и болота тундры по движению воды, глубине и роли в природе.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типах водоёмов вода долго задерживается у поверхности, а болота и озёра особенно многочисленны из-за мерзлоты и слабого испарения.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природных признаков тундры.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водоёмы тундры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замедляет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уменьшают испарение и надолго сохраняют снег и лёд. Вода не успевает быстро вернуться в атмосферу, поэтому поверхность тундры остаётся влажной большую часть года.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воды 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короткое лето, снег тает почти одновременно на больших территориях. Талая вода быстро попадает в реки, озёра и понижения рельефа, вызывая весеннее половодье.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удерживает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работает как плотный барьер: вода почти не уходит вглубь почвы. Она скапливается сверху, образуя заболоченные участки, мелкие озёра и ручьи.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мало, а воды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сравнительно небольшом количестве осадков тундра выглядит переувлажнённой. Причина в том, что осадки не успевают испариться и не могут свободно просочиться в почву.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потеплении климата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более тёплых зимах изменения заметны не только в воде, но и на берегах термокарстовых озёр.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сокращает лёд и удлиняет открытый сезон, из-за чего берега разрушаются быстрее, а часть мелких озёр уменьшается.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школьной географии и описаниям изменений тундровых озёр.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 берегов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осоки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местах у воды быстро разрастаются мхи, осоки и лишайники. Эти растения хорошо переносят холод и помогают удерживать влагу в почве, создавая основу для всей прибрежной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 мелководий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озёр и болот кормятся утки, гуси и кулики. Мелководья удобны для поиска пищи и отдыха, поэтому такие места особенно важны во время летних перелётов и гнездования.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кормовая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возле водоёмов появляется много комаров и других насекомых. Они служат пищей для птиц и мелких животных, а их численность заметно растёт после таяния снега.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и лемминги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влажных участках встречаются лемминги и северные олени, которые ищут корм среди мхов и карликовых кустарников. Вода и растительность рядом с ней помогают им выживать в суровом климате.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круг жизни тундрового водоёма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сезонов и связанных с ними изменений воды, льда и растительности.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воду тундры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используют для ловли рыбы и как пути сообщения в труднодоступных районах. Лодки и зимние маршруты по замёрзшей воде часто остаются самым удобным способом передвижения.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тундры легко повреждаются техникой, а следы загрязнения сохраняются долго. Из-за медленного восстановления даже небольшое вмешательство человека может заметно изменить берег и растительный покров.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посёлков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дают питьевую воду и помогают в быту. Поэтому населённые пункты в тундре часто возникают рядом с водоёмами, где легче обеспечить людей и хозяйство.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охрана водоёмов тундры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угрозы особенно опасны для тундровых водоёмов и как их можно уменьшить.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охраны — не допускать загрязнения, потому что в холодной тундре природные повреждения зарастают и восстанавливаются очень медленно.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проблем тундры по материалам школьной географии.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тундре нужны водоёмы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 помогают удерживать воду в холодной зоне, где испарение слабое. Это поддерживает влажность почв и делает прибрежные участки более благоприятными для растительности.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перелётных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Мелководья и болотистые берега особенно важны для уток, гусей и куликов. Здесь птицы отдыхают, кормятся и выводят птенцов в короткое тундровое лето.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индикатор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уровню воды, состоянию льда и изменению берегов можно заметить потепление или другие перемены в Арктике. Поэтому водоёмы тундры помогают наблюдать за изменением климата.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создаёт условия для растений, насекомых, птиц и зверей. Без влажных участков многие виды не смогли бы кормиться, гнездиться и находить укрытие в суровой северной среде.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где вода показывает силу климата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холод, мерзлота и слабое испарение создают мир озёр, болот и коротких рек. Эти водоёмы поддерживают жизнь, но особенно чувствительны к потеплению и загрязнению.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2026-06-02T10:31:33Z</dcterms:created>
  <dcterms:modified xsi:type="dcterms:W3CDTF">2026-06-02T10:31:33Z</dcterms:modified>
</cp:coreProperties>
</file>