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музыки: композитор, исполнитель, слушатель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оживает, когда её создают, исполняют и слушают.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дома, на празднике, в кино, в театре и в школе. Мы уже знаем песни, марши, колыбельные и музыку из мультфильмов. Сегодня узнаем, как она проходит путь от замысла до живого отклика.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композитор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— это человек, который придумывает музыку. Он создаёт мелодию, выбирает её характер и решает, будет ли она спокойной, весёлой, грустной или торжественной.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писать музыку для песен, сказок, балетов, фильмов и школьных праздников. Для детей особенно знакомы Пётр Чайковский, Сергей Прокофьев и Вольфганг Моцарт.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голове появляется идея, а потом она превращается в музыку. Без композитора не было бы самого начала музыкальной истории и новых мелодий.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мысль часто начинается с образа: прыжок зайчика, тихий снег или шумный праздник. Композитор слышит это внутренним слухом и ищет настроение, которое хочет передать.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ритм и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образ зазвучал, композитор подбирает звуки, ритм, темп и повторения. На рабочем столе могут лежать нотная тетрадь, карандаш, инструмент и маленькие рисунки-подсказки.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помогают сохранить музыку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помогают записать музыку так, чтобы её можно было исполнить снова и снова. В записи важны высота звуков, их длительность, паузы и порядок звучания.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нотам одно и то же произведение может прозвучать сегодня, через месяц и даже через много лет. Музыка в записи похожа на письмо для музыкантов.
</a:t>
            </a:r>
            <a:endParaRPr lang="en-US" sz="1184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композитор записал свою идею, она не исчезает. Её можно разучить, сыграть и передать другим людям, как аккуратную музыкальную записку.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исполнитель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передаёт характер музыки слушателям. Он помогает им услышать не только звуки, но и настроение, будто раскрашивает мелодию разными красками.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оживляет музыку голосом или на инструменте. Это может быть певец, пианист, скрипач, флейтист, хор или целый оркестр.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ноты, старается не сбиться с темпа и делает мелодию выразительной. Иногда одна и та же песня в его исполнении звучит особенно тепло и ярко.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исполнения музыка остаётся на бумаге. А когда она звучит, у неё появляется настоящий голос, который можно услышать сердцем и ушами.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поёт нежно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может сделать мелодию мягкой и певучей, будто она тихо рассказывает сказку. Её звук подходит для ласковых, задумчивых и немного грустных образов. На иллюстрации это можно показать рядом с одним музыкантом или маленьким ансамблем.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собирает звучание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умеет звучать и тихо, и громко, и очень полно. На нём можно услышать сразу много оттенков одной мелодии. Поэтому возле него особенно хорошо изображать музыку, которая соединяет разные голоса в одно целое.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барабан говорят по-разному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воздушно, словно ветерок. Барабан, наоборот, задаёт чёткий шаг и помогает почувствовать ритм. Вместе они показывают, как одна мелодия меняется, когда её играют разные инструменты.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разные инструменты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исполнителя могут сыграть одно произведение по-разному. Один выберет более спокойный темп, другой — бодрый, и музыка сразу начнёт рассказывать историю по-новому.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исполнение бывает разным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похоже на разные краски для одной картины. Рисунок остаётся тем же, но впечатление меняется, потому что музыкант вкладывает своё чувство и свой характер.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громкость, паузы, сила звука и даже настроение. Одна мелодия может прозвучать мягко, торжественно, шутливо или совсем тихо, как секрет.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слушатель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— это человек, который не просто слышит музыку, а старается понять её. Он замечает ритм, знакомую мелодию и перемены в звучании.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слушания можно почувствовать радость, спокойствие, тревогу или удивление. Музыка как будто разговаривает, а слушатель отвечает ей своим вниманием и эмоциями.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слушателя музыка не получает отклика. Именно слушатель помогает ей стать событием, а не просто набором звуков — почти как зритель в маленьком музыкальном театре.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внимания слушателя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откликнуться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понята и прожита, её хочется запомнить, обсудить или даже тихо напеть. Тишина и внимание помогают музыке звучать особенно ярко.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услышать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вслушивается в инструменты, ритм и темп. Постепенно он начинает различать, где музыка звучит тихо, а где становится сильнее и смелее.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представить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вызывает в воображении картину, героя или событие. Кто-то вспоминает дождик, кто-то — праздник, а кто-то — бегущего щенка.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как встреча трёх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музыка соединяет три роли: композитор придумал её, исполнитель оживил, а слушатели внимательно ждут каждый звук и ловят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важны тишина, внимание и аплодисменты: они помогают музыке прозвучать ярко, а исполнителю — передать замысел до самого сердца.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одно произведение интересно слушать снова и снова: оно умеет меняться, но не теряет своего лица.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громкость и выразительность тоже меняются: где-то музыка звучит мягко, а где-то — бодро и празднично, словно улыбка стала шире.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исполнителя свой голос, тембр и манера, поэтому знакомая музыка каждый раз звучит немного по-новому, как в другом костюме.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произведение могут петь дети, солист, хор или играть оркестр, и главная мелодия всё равно остаётся узнаваемой.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произведение — много исполнителей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слушатели слышат музыку по-разному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слышит ритм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слушатель сразу замечает чёткий ритм и хочет хлопать в ладоши. Для него музыка похожа на ровные шаги или весёлый марш.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запоминает мелодию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внимательнее следит за мелодией и может потом тихо напеть её снова. Такая музыка надолго остаётся в памяти, как любимая песенка.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чувствует настроение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прежде всего улавливает настроение: радость, спокойствие или тревогу. Музыка как будто разговаривает с ним без слов, но очень понятно.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образ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представляет дождик, другой — праздник, а третий — бегущего щенка. Музыка умеет будить разные картины, и в этом её секрет.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музыкальная идея становится музыкой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произведения от замысла композитора до отклика слушателя.
</a:t>
            </a:r>
            <a:endParaRPr lang="en-US" sz="16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живёт долго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поют в семье, в школе и на празднике. Её запоминают на слух и передают дальше, поэтому она живёт много поколений.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сегодня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мелодии продолжают жить в концертах, фильмах и учебных классах, напоминая, что хорошая музыка не стареет.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композитора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Чайковского, Моцарта и других композиторов сохраняется в нотах и звучит снова, когда её берут новые исполнители.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исполнитель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музыкант добавляет своё дыхание, темп и оттенок звука. Знакомая мелодия остаётся, но звучит по-новому и свежо.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тоже участвует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не просто сидит и смотрит: он может хлопать в ритм, тихо подпевать, узнавать инструменты и замечать, как меняется настроение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это особенно заметно на песнях и играх: дети отвечают музыке вниманием, улыбкой и интересом, а значит, тоже становятся участниками звучания.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одной роли музыка неполная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композитора не возникнет музыкальная мысль: не будет мелодии, ритма и того самого замысла, из которого всё начинается.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исполнителя музыка останется на бумаге или в памяти нот, но не зазвучит по-настоящему — ведь ей нужен живой голос или инструмент.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слушателя музыка не получит отклика: некому будет услышать настроение, почувствовать радость и сказать музыке своё «спасибо».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450" y="2966938"/>
            <a:ext cx="24255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675" y="1249063"/>
            <a:ext cx="2021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песня помогает улыбнуться, а спокойная мелодия — немного отдохнуть. Музыка умеет подбирать ключик к разным чувствам почти как волшебник.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мягко и тихо, поэтому помогает успокоиться. Такая музыка будто укрывает тёплым одеялом и шепчет: всё хорошо.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покой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марш удобно идти бодро и ровно, а под танцевальную музыку хочется двигаться. Ритм словно подсказывает шаги и делает их дружнее.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 мультфильмов быстро запоминается и часто становится любимой. Её хочется напевать снова, даже если день был совсем обычным.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мелодии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четвероклассника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трёх ролях музыки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принимает музыку сердцем: узнаёт настроение, слышит изменения и по-своему отвечает ей вниманием, улыбкой или воображением.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создаёт музыку, придумывая мелодию, ритм и настроение. Именно с его замысла начинается вся музыкальная история.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помогает музыке зазвучать по-настоящему: он читает ноты, играет или поёт и делает произведение живым и выразительным.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три роли соединяются, музыка становится полной, яркой и понятной. Без этого дружного союза она была бы совсем не такой.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роли, одна музыкальная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музыку, исполнитель дарит ей звучание, а слушатель принимает её с вниманием и чувствами. Вместе они делают музыку живой, яркой и незабываемой.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2026-05-24T21:27:30Z</dcterms:created>
  <dcterms:modified xsi:type="dcterms:W3CDTF">2026-05-24T21:27:30Z</dcterms:modified>
</cp:coreProperties>
</file>