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миф о музах стал языком творчества и вдохновения.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Муза: образ вдохновения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мифа к литературному образу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пришла из древнегреческой мифологии, где она была связана с искусствами, памятью и знанием. Со временем это слово стало обозначать источник творческого подъёма и поэтического дара.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Каллиопа покровительствовала эпической поэзии и красноречию, Клио — истории, а Эвтерпа — лирической песне и музыке, то есть слову и звучанию.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Талия отвечала за комедию, Мельпомена — за трагедию, Терпсихора — за танец; эти музы показывают, как античность объединяла сцену и движение.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муз древнегреческой мифологии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Урания покровительствовала астрономии, напоминая, что для древних искусство и знание были тесно связаны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 связана с любовной поэзией, Полигимния — с гимнами и торжественными песнопениями, поэтому муза была не только образом красоты, но и формой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и их области искусства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каждой музы с её сферой помогает быстро запомнить античный образ вдохновения.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муз были разные области покровительства, но вместе они создавали единую систему искусства, слова и знания.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мифологическая традиция; античные изображения муз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в античном искусстве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мастера часто изображали муз на вазах и фресках как спокойных молодых женщин в длинных одеждах. Их легко узнать по атрибутам: лире, свитку или маске, которые сразу подсказывают, за какое искусство отвечает каждая из них.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вазе — не просто украшение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Талия, Мельпомена и Эвтерпа различаются по своим знакам: маскам и флейте. Эти предметы помогают зрителю увидеть связь мифа с театром, музыкой и поэтическим исполнением.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флейта и танцевальный жест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Урания в искусстве нередко держит небесный глобус, и это делает её образ особенно узнаваемым. Такая деталь напоминает, что в античности науку тоже воспринимали как часть высокой культуры, а не только как набор фактов.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 небесным шаром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творчества связаны с музами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границы между искусством и знанием были гораздо шире, чем сегодня.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музыка занимали центральное место, но музы охватывали и другие важные области культуры.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античных представлений о девяти музах; историко-культурная традиция
</a:t>
            </a:r>
            <a:endParaRPr lang="en-US" sz="14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древнегреческом эпосе поэт часто начинал рассказ с обращения к музе, как в «Илиаде» и «Одиссее». Такой приём показывал, что повествование требует не только мастерства, но и внутреннего вдохновения.
</a:t>
            </a:r>
            <a:endParaRPr lang="en-US" sz="1247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музе связывало текст с памятью и традицией: поэт словно просил помощь в том, чтобы точно передать события, образы и важные детали.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поэзии: обращение за вдохновением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было знаком особого начала произведения: перед ним не обычный рассказ, а художественная речь, рождающаяся из творческого состояния.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творческий замысел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первого впечатления к готовому произведению.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русской литературе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муза часто появляется как спутница поэта, помогающая ему найти точное слово и нужный тон. У Пушкина этот образ связан с творческой свободой, а не только с мифологией, поэтому он звучит живо и понятно современному читателю.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его вдохновение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Лермонтова, Блока и Ахматовой образ музы может быть связан с любовью, утратой и памятью о пережитом. Так слово начинает обозначать не абстрактную богиню, а внутренний источник стихов и личный опыт, который просится в текст.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как память и чувство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музой может стать родной город, природа, близкий человек или событие, которое меняет взгляд автора на мир. Это делает образ особенно близким школьнику: вдохновение приходит не только из книг, но и из повседневной жизни.
</a:t>
            </a:r>
            <a:endParaRPr lang="en-US" sz="1086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рядом с человеком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поэту удерживать прочитанное, услышанное и пережитое, превращая это в новый текст.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 родились от богини памяти, поэтому творчество связано не только с воображением, но и с сохранением опыта.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Древнегреческий миф о Мнемосине и девяти музах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 в разные эпохи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литературе образ музы становится не только мифологическим, но и личным: он связан с чувствами, памятью и опытом автора.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постепенно расширялся: от античного божества к общему обозначению источника вдохновения.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 материалам школьного курса литературы и истории культуры; значения условные, отражают изменение употребления.
</a:t>
            </a:r>
            <a:endParaRPr lang="en-US" sz="11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0100" y="1686040"/>
            <a:ext cx="321075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быть музой сегодня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может быть другом, родителем или учителем. Такой человек поддерживает, помогает поверить в свои силы и часто становится первым слушателем новых идей.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человек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может прийти через прочитанную книгу, фильм, музыку или спектакль. Встреча с сильным произведением пробуждает мысль и подсказывает собственный творческий ответ.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искусство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музой становится школьный проект, спортивное достижение или важное событие. Главное — они вызывают интерес и побуждают создавать что-то новое и выразительное.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или событие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нередко связано с любимым городом, улицей, парком или домом. Знакомое место вызывает воспоминания, образы и желание выразить их в тексте или рисунке.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или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Муза: древнее и современное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менялось употребление слова в культуре и 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значениях сохраняется общая идея: муза связана с творчеством, но культурный смысл слова стал гораздо шире.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мифология и традиция употребления слова в русской литературе и современной речи.
</a:t>
            </a:r>
            <a:endParaRPr lang="en-US" sz="13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одного корня: муза, музыка, музей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«муза», «музыка» и «музей» восходят к древнегреческой традиции, связанной с искусством и знанием. Они напоминают, как тесно были связаны творчество, память и обучение.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общая основа показывает, что слово живёт в языке долго и меняет значение. Для школьника это удобный пример того, как древняя культура оставляет след в повседневной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Атрибуты муз и их значения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атрибутам легко отличить одну музу от другой и связать образ с конкретным видом искусства или знания.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символы помогают быстрее запомнить функции муз и показывают, насколько разнообразной была античная система искусств.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античных изображений муз в литературной и музейной традиции.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музы важна на уроке литературы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 помогает понять, что вдохновение в литературе не возникает случайно: оно связано с памятью, впечатлениями, языком и внутренней работой автора.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музe учит видеть в тексте не только сюжет, но и художественный замысел. Это развивает внимание к образам, словам и авторскому выбору.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соединяет мифы Древней Греции с русской поэзией. На её примере видно, как античный образ переходит в новые эпохи и сохраняет смысл.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произведению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переживание превращается в законченный художественный 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школьной жизни и творческих заданиях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 книгу, музыку, событие или жизненную ситуацию. Именно это впечатление часто становится началом будущей творческой работы.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желание рассказать о пережитом своими словами. Муза здесь означает внутренний толчок, который помогает выбрать тему и форму.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замысла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черновика и исправлений появляется сочинение, стихотворение, рисунок или проект. В этом результате видно, как вдохновение превращается в действие.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работа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музe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повторить главные факты и значение образа.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объединяет миф, литературу и современный язык; её главный смысл — пробуждение творчества.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мифология и традиция употребления слова в литературе и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показывает, как древний миф стал частью литературы и повседневной речи. Этот образ помогает понять, откуда берётся творческий импульс и почему память так важна для поэзии.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как символ вдохновения в литературе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2026-05-19T07:57:39Z</dcterms:created>
  <dcterms:modified xsi:type="dcterms:W3CDTF">2026-05-19T07:57:39Z</dcterms:modified>
</cp:coreProperties>
</file>