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организации сенсорных систем
</a:t>
            </a:r>
            <a:endParaRPr lang="en-US" sz="2638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превращает сигналы чувств в ощущения и реакции организма?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органы чувств так важны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сенсорные системы человек получает сведения о мире и о собственном теле. Они помогают ориентироваться, замечать опасность, узнавать предметы и управлять движениями, а ощущения возникают только после обработки сигнала нервной системой.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сенсорная система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60525" y="112760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первыми улавливают раздражение: свет, звук, прикосновение, температуру или химические вещества. Затем они преобразуют энергию воздействия в нервный импульс, который может передать нервная система.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660525" y="2233325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Проводниковый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 и чувствительные нервы направляют импульс к спинному или головному мозгу. На этом этапе сигнал сохраняет информацию о силе, месте и характере раздражителя.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660525" y="333905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мозге информация анализируется, сравнивается с опытом и становится осознанным ощущением. Именно здесь человек узнаёт предмет, оценивает ситуацию и выбирает ответное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сигнал превращается в ощущение
</a:t>
            </a:r>
            <a:endParaRPr lang="en-US" sz="2797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 раздражителя в сенсорной системе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Рецепторы: первые «переводчики» сигналов
</a:t>
            </a:r>
            <a:endParaRPr lang="en-US" sz="2464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становится импульсом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Светочувствительные рецепторы глаза реагируют только на свет. Когда лучи достигают сетчатки, они запускают цепочку изменений, и внешнее воздействие превращается в сигнал, понятный нервной системе.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реагирующая на прикосновение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кожи срабатывают при давлении, растяжении и касании. Благодаря им человек ощущает форму предмета, может удерживать ручку, отличать мягкое от твёрдого и быстро замечать прикосновение.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сигналы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воспринимают вещества, растворённые в воздухе или жидкости. Именно они помогают распознавать запахи и вкусы, а также замечать изменения в окружающей среде, связанные с пищей или воздухом.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учебной визуализации по теме «Сенсорные системы». Нормативных процентных данных нет.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сенсорной информации
</a:t>
            </a:r>
            <a:endParaRPr lang="en-US" sz="257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показывает, как разные чувства дополняют друг друга в повседневной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слух обычно дают больше информации, но остальные чувства важны для точности и 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зрение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проходит через роговицу, зрачок и хрусталик, а затем попадает на сетчатку. Эти структуры направляют лучи так, чтобы изображение можно было обработать.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Возникший в сетчатке сигнал идёт по зрительному нерву в мозг. Там информация о форме, размере и положении предмета собирается в целостный образ.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 колбочки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сетчатке работают два вида рецепторов. Палочки лучше улавливают слабый свет, а колбочки отвечают за цвет и более чёткое изображение при хорошем освещении.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мозге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кора затылочных долей анализирует полученные данные. Именно здесь человек не просто «видит свет», а узнаёт предмет, его цвет и детали.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звук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 улавливает звуковые волны и направляет их к барабанной перепонке. Дальше колебания усиливаются слуховыми косточками и передаются во внутреннее ухо.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и слуховой сигнал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внутреннем ухе улитка преобразует колебания жидкости в нервные импульсы. Затем сигнал поступает в мозг, где звуки различаются по высоте, силе и тембру.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равновесия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аппарат сообщает мозгу, как расположена голова и в каком направлении движется тело. Благодаря этому человек удерживает равновесие, ходит и поворачивается без падения.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равновесие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83" y="701100"/>
            <a:ext cx="381193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 вкус: химический анализ
</a:t>
            </a:r>
            <a:endParaRPr lang="en-US" sz="1923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 носу и на языке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находятся в верхней части носовой полости, а вкусовые — на вкусовых сосочках языка. Они чувствуют вещества только тогда, когда те растворены или легко испаряются.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ощущений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 вкус мозг обрабатывает вместе, поэтому еда воспринимается ярче, чем если бы работал только один орган чувств. При насморке вкус кажется слабее именно из-за ухудшения обоняния.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помогают выбирать пищу, замечать испорченные продукты и различать важные изменения в воздухе. Для человека это не только удовольствие, но и защита от опасности.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230" y="1119450"/>
            <a:ext cx="4599640" cy="307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рецепторы и раздражители, но подчёркивает общий план строения сенсорных 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«Общие принципы организации сенсорных систем».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сенсорных систем
</a:t>
            </a:r>
            <a:endParaRPr lang="en-US" sz="2743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 раздражители различаются, но все сенсорные системы работают по единому принципу: восприятие, передача и анализ сигнала.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Осязание, температура и боль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
</a:t>
            </a:r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содержит множество чувствительных окончаний, которые реагируют на прикосновение, давление, холод, тепло и боль. Благодаря им человек ощущает форму предмета, его поверхность и изменения температуры вокруг.
</a:t>
            </a:r>
            <a:endParaRPr lang="en-US" sz="146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чувствительность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помогают быстро отличать горячее от холодного и вовремя замечать опасные для тканей условия. Это особенно важно при контакте с водой, металлом, воздухом или нагретыми предметами.
</a:t>
            </a:r>
            <a:endParaRPr lang="en-US" sz="1406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предупреждают о повреждении или угрозе повреждения тканей. Их сигнал запускает защитную реакцию: человек отдёргивает руку, меняет положение тела или прекращает опасное действие.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объединяет сигналы от разных органов чувств
</a:t>
            </a:r>
            <a:endParaRPr lang="en-US" sz="1822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органы чувств одновременно передают в мозг множество сообщений: о свете, звуке, прикосновении, запахе и движении. Каждый сигнал несёт только часть информации о мире вокруг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сравнивает эти данные между собой и с прошлым опытом. Поэтому знакомый предмет или человек узнаётся не по одному признаку, а по целому набору особенностей.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зрительные, слуховые и тактильные сигналы объединяются, возникает точное и полное восприятие. Такое согласование работы органов чувств называют сенсорной интеграцией.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для 9 класса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чувствительность органов чувств
</a:t>
            </a:r>
            <a:endParaRPr lang="en-US" sz="216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условия и лучше режим дня, тем точнее работает восприятие. Наиболее заметно это проявляется в учёбе, когда нужно быстро слушать, читать и запоминать.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Недосып, утомление и болезнь ухудшают чувствительность, а тренировка внимания и спокойная обстановка помогают воспринимать информацию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381" y="2251415"/>
            <a:ext cx="583538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особенности сенсорных систем у подростков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работа за компьютером и телефоном утомляет зрение, особенно если делать это без перерывов. Глазам нужен отдых, чтобы сохранялась чёткость восприятия и не возникало перенапряжение.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при слабом свете заставляет зрительную систему работать с повышенной нагрузкой. Правильное освещение и удобное расстояние до книги помогают сохранить зрительную работоспособность на протяжении всего дня.
</a:t>
            </a:r>
            <a:endParaRPr lang="en-US" sz="1294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в наушниках может перегружать слуховые рецепторы и повышать риск снижения слуха. Безопаснее выбирать умеренную громкость и делать паузы, чтобы уши успевали отдыхать.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Подростковому организму особенно важно высыпаться, потому что сон помогает нервной системе восстановиться. При достаточном отдыхе сенсорные системы точнее реагируют на сигналы и быстрее справляются с нагрузкой.
</a:t>
            </a:r>
            <a:endParaRPr lang="en-US" sz="12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реакции сенсорных систем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организм быстро реагирует на слишком сильный раздражитель и уменьшает его воздействие.
</a:t>
            </a:r>
            <a:endParaRPr lang="en-US" sz="9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30" y="2403449"/>
            <a:ext cx="2736240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67" y="2403402"/>
            <a:ext cx="2736240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942" y="2403402"/>
            <a:ext cx="2736240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сенсорных систем и их причины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 становится размытым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начинает щуриться у доски, а буквы в тетради будто расплываются. Так может проявляться близорукость или дальнозоркость. Причиной нередко бывают наследственность, зрительная перегрузка или неправильный режим работы.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звуки теряют чёткость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длительного шума человек хуже различает речь и просит говорить громче. Снижение слуха может быть связано с воспалением, травмой или постоянным воздействием громких звуков, особенно при частом использовании наушников.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запах и вкус
</a:t>
            </a:r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насморке еда кажется почти безвкусной, а привычные запахи становятся слабее. Потеря обоняния и расстройства вкуса часто связаны с воспалением, но также могут возникать после инфекций или из-за возрастных изменений.
</a:t>
            </a:r>
            <a:endParaRPr lang="en-US" sz="13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гигиены органов чувств из школьного курса биологии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здоровье органов чувств
</a:t>
            </a:r>
            <a:endParaRPr lang="en-US" sz="261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всего, если соблюдать её каждый день, а не только при появлении дискомфорта. Особенно важны привычки, связанные с учёбой и отдыхом.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сон, умеренная громкость, хорошее освещение и перерывы снижают нагрузку на рецепторы и помогают сохранить чувствительность.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 повторяется или усиливается, важно не откладывать обращение к специалисту.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для 9 класса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требующие внимания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нарушения чувств могут быть признаком болезни или перегрузки. Раннее обращение за помощью снижает риск осложнений и ускоряет восстановление.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в учёбе и повседневной жизни
</a:t>
            </a:r>
            <a:endParaRPr lang="en-US" sz="2065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помогают слышать объяснение учителя, видеть записи на доске и различать важные сигналы в классе. Без них невозможно полноценно участвовать в учебном процессе.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и письме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осязание позволяют читать текст, аккуратно писать и замечать ошибки. Эти навыки особенно важны, когда нужно быстро работать с учебными заданиями и тетрадями.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и движении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удерживать равновесие, координировать движения и ориентироваться в пространстве. Благодаря им человек безопаснее бегает, прыгает, поворачивает и реагирует на препятствия.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помогают переходить дорогу, узнавать людей, выбирать безопасные действия и принимать решения. Чем точнее восприятие, тем увереннее и спокойнее человек чувствует себя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делают мир понятным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работают по единому принципу, но вместе дают человеку целостную картину мира. Бережное отношение к зрению, слуху, вкусу, обонянию и осязанию сохраняет здоровье и безопасность.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2026-06-01T12:57:24Z</dcterms:created>
  <dcterms:modified xsi:type="dcterms:W3CDTF">2026-06-01T12:57:24Z</dcterms:modified>
</cp:coreProperties>
</file>