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путь по карте, компасу и заметным ориентирам.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находить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помогает идти в школу, домой, в парк и не путать повороты. Раньше путники смотрели на солнце и звёзды, а сегодня к ним добавились карта и компас.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горизонта есть четыре главные стороны: север, юг, запад и восток. Они помогают точно объяснять, где находится предмет и в каком направлении нужно двигаться.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главными сторонами находятся северо-восток, юго-восток, юго-запад и северо-запад. Такие названия особенно полезны, когда нужно указать направление точнее, чем просто вправо или влево.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расположена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север обычно находится сверху, а юг — снизу. Если знать это правило, можно быстрее понять, где искать нужное место и как повернуть карту правильно.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нужны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сторон горизонта помогают говорить одинаково и понятно. Тогда любой человек сможет представить направление пути, даже если он стоит далеко от вас.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стороны горизонта, становится легче читать карту, следовать маршруту и проверять, туда ли вы идёте. Это почти как секретный язык путешественника.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найти направление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появляется на востоке. Это полезная подсказка, когда нужно понять, где находится начало дня и в какую сторону примерно смотреть.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как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дерева, столба или человека тоже подсказывает направление. Она меняется в течение дня, поэтому по ней можно заметить, где находится солнце, почти как по стрелке-часы.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поднимается выше, а вечером опускается к западу. Если следить за его движением, легче заметить, как меняется направление света и тени.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наблюдений: сначала заметить общие подсказки, затем сравнить несколько признаков вместе.
</a:t>
            </a:r>
            <a:endParaRPr lang="en-US" sz="1186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путь по природным признакам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его главная стрелка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стрелка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компаса есть магнитная стрелка. Она поворачивается и показывает направление на север, даже если вокруг много одинаковых тропинок и дорожек.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 прибор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помогает находить стороны горизонта. Он маленький, но очень полезный: с ним легче понять, где север, юг, запад и восток.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и шкала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компаса есть корпус и шкала с буквами. По ним удобно читать направление, если держать прибор ровно и внимательно смотреть на отметки.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не любит магниты, телефоны и металлические предметы рядом. Поэтому его лучше держать подальше от всего, что может сбить стрелку с пути.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карта местности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местность так, будто на неё смотрят с высоты. На ней видно дороги, реки, леса, дома и другие важные места. Это помогает представить путь ещё до выхода из дома.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не рисуют каждый кустик, поэтому используют условные знаки. Маленькие значки помогают быстро понять, где дорога, где мост и где лес. Карта становится похожа на аккуратную подсказку для путешественника.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всё объясняют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вокруг нас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11425" y="1648625"/>
            <a:ext cx="3643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природным ориентирам относятся река, озеро, холм, лес и большое дерево. Они заметны издалека и помогают запомнить место без лишних усилий.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889375" y="1648625"/>
            <a:ext cx="3643200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Рукотворные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рукотворным ориентирам относятся дом, мост, школа, магазин и башня. Такие объекты тоже удобны для поиска пути, потому что они стоят на месте и легко узнаются.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заметных точек на пути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путь лучше мысленно поделить на короткие части. Так он не кажется длинным и запутанным, а шаги становятся понятнее.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Разделить дорогу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каждой части удобно отметить 2–3 заметные точки: поворот, скамейку, фонарь, дерево или знак. Это помогает держать маршрут в голове.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Запомнить точки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вернуться, заметные точки подскажут дорогу назад. Короткие части запоминаются легче, поэтому ребёнку проще не перепутать маршрут.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обратный путь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движении по знакомому или незнакомому пути.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движения по маршруту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адрес в городе, дети смотрят на название улицы и номер дома. Иногда рядом стоит яркая вывеска или заметный магазин, который помогает не промахнуться мимо поворота. Такие подсказки особенно полезны, когда дома похожи друг на друга.
</a:t>
            </a:r>
            <a:endParaRPr lang="en-US" sz="604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 нужным номером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городских улицах легко запутаться, если идти только по памяти. Перекрёсток, светофор или остановка помогают понять, где именно нужно свернуть. Если запомнить такие точки, дорога становится короче даже в большом и шумном городе.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Перекрёсток-помощник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идёт знакомым маршрутом, он замечает не только дорогу, но и важные детали: парк, яркое здание, лавочку у входа. Эти ориентиры делают путь узнаваемым. Тогда найти нужный дом или двор гораздо проще и спокойнее.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ведёт к цели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городе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природе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и просека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важно замечать дорожки, просеки и повороты тропы. Они помогают не уходить в сторону и легче возвращаться к знакомому месту, если идти спокойно и внимательно.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и большое дерево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Ручей, высокий дуб или сосна могут стать хорошими ориентирами. Такие объекты видны издалека и обычно не меняются быстро, поэтому их удобно запоминать по пути.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Поляна, берег реки или широкий просвет между деревьями помогают понять, где вы находитесь. Если сравнивать несколько заметных мест, дорога запоминается намного лучше.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природе нельзя убегать вперёд или отставать от группы. Спокойное движение рядом со взрослыми помогает не потеряться и вовремя заметить знакомые ориентиры.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потеряться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нужно посмотреть, откуда вы вышли, и запомнить это место. Тогда легче понять, в какую сторону возвращаться, если путь вдруг станет незнакомым.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дорогу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иногда оглядываться и замечать, как выглядит путь сзади. Это помогает узнать знакомые повороты и не перепутать направление, когда придётся возвращаться обратно.
</a:t>
            </a:r>
            <a:endParaRPr lang="en-US" sz="1159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отходи без разрешения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взрослые, нельзя сворачивать в другую сторону или уходить вперёд одному. В незнакомом месте лучше идти вместе, чтобы никто не потерялся по пути.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и подумай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 кажется чужим, не нужно спешить. Спокойный человек быстрее вспоминает ориентиры и выбирает правильный путь, чем тот, кто мечется туда-сюда.
</a:t>
            </a:r>
            <a:endParaRPr lang="en-US" sz="11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не паниковать и не тратить силы зря.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заблудился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 плане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дом, река или дорога часто показаны маленькими значками. Один такой знак заменяет длинную подпись и экономит место, поэтому карту легче читать даже ребёнку. Главное — знать, что означает каждый значок.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вместо слова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план сверху, можно быстро понять, где находится мост, лес или тропинка. Условные знаки помогают увидеть не только объекты, но и их расположение. Так проще выбрать нужный путь и не перепутать направление.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местности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помощники и природные подсказки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Полярная звезда помогает узнать север. Она почти не меняет своё положение на небе, поэтому по ней удобно проверять направление, если вокруг темно и тихо.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крона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коры, форма кроны и освещённая сторона дерева иногда подсказывают, где больше солнца. Эти признаки полезны, когда их смотрят вместе, а не по одному.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на деревьях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стволах мох часто заметнее с более влажной стороны. Но один только мох может обмануть, поэтому его лучше сравнивать с другими признаками вокруг.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подсказок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— сравнить сразу несколько признаков: звезду, мох, деревья и открытое пространство. Тогда меньше шансов ошибиться и пойти не туда.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сверить маршрут с картой и местностью.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направления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 ребёнок запоминает не только повороты, но и знакомые места: подъезд, дерево у тротуара, магазин на углу. Такие детали помогают идти увереннее. Даже если кто-то рядом чихнёт и отвлечёт, маршрут уже не потеряется.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школу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парке ориентиры встречаются на каждом шагу: скамейка, качели, фонарь, площадка. Если замечать их по порядку, легче найти нужный выход или дом. Это удобно и для детей, и для взрослых с плохой памятью на повороты.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парк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повседневной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начинающих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один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ориентироваться только по одному признаку, легко ошибиться. Мох, тень или одно дерево могут подсказать не всё сразу, поэтому лучше сравнивать несколько подсказок вместе.
</a:t>
            </a:r>
            <a:endParaRPr lang="en-US" sz="925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запоминать путь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идут вперёд и совсем не смотрят вокруг. Потом трудно вспомнить, где был поворот, лавочка или магазин, а без таких отметок дорога быстро путается.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смешивать левую и правую сторону. Чтобы не запутаться, полезно делать короткую остановку и ещё раз спокойно проверить направление глазами и по карте.
</a:t>
            </a:r>
            <a:endParaRPr lang="en-US" sz="102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Бежать без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спешит и бежит наугад, он только удаляется от правильного пути. Лучше остановиться, осмотреться и сверить дорогу, чем потом искать себя ещё дольше.
</a:t>
            </a:r>
            <a:endParaRPr lang="en-US" sz="9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помогает не теряться и уверенно идти вперёд. Нужно замечать стороны горизонта, ориентиры, карту и компас, а главное — сохранять спокойствие и внимательно проверять путь.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2026-05-25T22:25:47Z</dcterms:created>
  <dcterms:modified xsi:type="dcterms:W3CDTF">2026-05-25T22:25:47Z</dcterms:modified>
</cp:coreProperties>
</file>