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обмен веществ и преобразование энергии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основа жизни, движущая сила роста и энергии организма.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метаболизма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обмена веществ начались в XIX веке с работ Либиха и Людвига. Современные методы раскрывают сложные молекулярные процессы у всех живых организмов. В школьной биологии эта тема объединяет знания о клетках и организмах.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метаболизм?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— совокупность химических реакций в организме, обеспечивающих жизнедеятельность и восстановление клеток.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— это процессы разложения веществ с выделением энергии, необходимой для работы организма и поддержания функций.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— процессы синтеза сложных веществ из простых с затратой энергии, обеспечивающие рост и восстановление тканей.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Катаболизм: получение энергии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расщепляет углеводы, жиры и белки на простые молекулы, высвобождая энергию, необходимую для жизненных процессов организма.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путь — гликолиз, где из одной молекулы глюкозы можно получить до 38 молекул АТФ, превращаясь в воду и углекислый газ.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Анаболизм: строительство организма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включает синтез белков из аминокислот, нуклеиновых кислот из нуклеотидов, а также жиров из глицерина и жирных кислот.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требуют затраты энергии, чаще всего в виде молекул АТФ, например, при росте мышц у подростков после тренировок.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катаболизма и анаболизма по энергии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выделяет энергию, анаболизм её активно использует для биосинтеза. Баланс энергии регулирует жизненные процессы.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обеспечивает организм энергией, необходимой для поддержания анаболических процессов и роста.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биохимические исследования,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ферментов в обмене веществ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являются белковыми катализаторами, значительно ускоряющими химические реакции метаболизма в организме.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для работы человеческих ферментов обычно составляет 36–37°С, близко к температуре тела.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специфичен и действует на определённый субстрат, обеспечивая точный ход биохимических процессов.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регулируют скорость обмена веществ, влияя на эффективность энергетического обмена и синтеза веществ.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обмена веществ у организмов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разнообразие обменных процессов у бактерий, растений и животных, показывая их адаптационные особенности.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обмена веществ зависят от типа организма и его экологической ниши, отражая разнообразие жизненных стратегий.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и гетеротрофы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Автотрофы, например растения и некоторые бактерии, самостоятельно создают органические вещества из неорганических, используя энергию солнца.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Гетеротрофы, включая животных и грибы, потребляют готовые органические соединения с пищей для получения энергии и веществ.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преобразование солнечной энергии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в хлоропластах зелёных растений и водорослей, где солнечная энергия преобразуется в химическую.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фотосинтеза синтезируется глюкоза — основной источник энергии и строительный материал для 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Выделяемый кислород обеспечивает дыхание большинства живых организмов, поддерживая биосферу планеты.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выход энергии при фотосинтезе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реакция запускается под действием света, образуя АТФ и кислород. Темновая реакция требует АТФ для сборки глюкозы из CO₂.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аккумулируется преимущественно на этапе синтеза глюкозы, обеспечивая запасы для растительных клеток.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школ,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дыхание: как клетки получают энергию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клеточного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Гликолиз, цикл Кребса и дыхательная цепь — последовательные этапы преобразования энергии из углеводов. Эти процессы обеспечивают клетку необходимой энергией для жизнедеятельности.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 и продукты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дыхании участвует кислород, который принимает электроны. В результате образуются АТФ, углекислый газ и вода, необходимые для поддержания функций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7755"/>
            <a:ext cx="5139684" cy="20331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аэробного и анаэробного дыхания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 отличие по кислороду, выходу АТФ и продуктам у аэробного и анаэробного дыхания.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обеспечивает значительно больше энергии, чем анаэробное, что отражает эффективность кислородного метаболизма.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образовательный материал по биологии, 2022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АТФ обеспечивает движение мышц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служит энергетическим источником при сокращении мышц. Он обеспечивает необходимую энергию для смены формы мышечных белков, что приводит к движению.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и рост клеток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синтеза новых клеточных структур требуется энергия, поставляемая АТФ. Без него клетки не могут расти и делиться, поддерживая жизненный цикл организма.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нервных импульсов и АТФ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электрических сигналов в нервных клетках требует энергии, которую обеспечивает расщепление АТФ. Это позволяет быстро передавать информацию в организме.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АТФ в организме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энергии: поступление и затраты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поступает в организм с пищей — углеводами, жирами и белками, которые усваиваются и преобразуются для нужд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затраты энергии связаны с поддержанием температуры тела, функционированием органов и физической активностью.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избытке энергии она запасается в виде жира, а при её дефиците организм начинает расходовать свои запасы для поддержания жизнедеятельности.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обмена веществ в подростковом возрасте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на пике полового созревания обмен веществ достигает максимума, что связано с гормональными перестройками.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метаболизма сопровождается изменениями, влияющими на скорость усвоения пищи и энергетические потребности.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возрастной физиологии, 2021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Щитовидные гормоны тироксин и трийодтиронин стимулируют метаболизм, ускоряя биохимические процессы в клетках.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отвечает за снижение уровня глюкозы в крови, обеспечивая её поступление в клетки для производства энергии.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усиливает расщепление жиров, обеспечивая быстрый выброс энергии при стрессовых состояниях.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щитовидной железы вызывают патологические изменения метаболизма, влияя на общее состояние здоровья.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регулирующие обмен веществ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витаминов и микроэлементов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играют ключевую роль в работе ферментов, регулируя основные обменные процессы в организме.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витамина D приводит к нарушению формирования костей, вызывая рахит у детей.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железа вызывает анемию, а нехватка йода — расстройства функции щитовидной железы с серьёзными последствиями.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обмена веществ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характеризуется нарушением производства или действия инсулина, что влияет на усвоение глюкозы.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Анорексия обусловлена психологическими факторами и ведёт к опасному истощению организма и сбоям обмена веществ.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часто связано с избыточным потреблением калорий и низкой физической активностью, вызывая метаболические сбои.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образ жизни — главные факторы, влияющие на развитие нарушений метаболизма и их последствия.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2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обмена веществ для жизни и здоровья
</a:t>
            </a:r>
            <a:endParaRPr lang="en-US" sz="3428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и преобразование энергии — фундаментальные процессы, поддерживающие жизнь и адаптацию. Знания об их особенностях способствуют сохранению здоровья и пониманию природных взаимосвязей.
</a:t>
            </a:r>
            <a:endParaRPr lang="en-US" sz="111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2026-05-08T15:08:03Z</dcterms:created>
  <dcterms:modified xsi:type="dcterms:W3CDTF">2026-05-08T15:08:03Z</dcterms:modified>
</cp:coreProperties>
</file>