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показывает, чем живёт территория каждый день.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экономика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чем занимается территория, как связаны производство, транспорт и население, а также почему одни районы развиваются быстрее других.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хозяйство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труд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объединяет все виды деятельности людей, которые создают товары и услуги. По его составу можно понять, чем именно живёт территория и как распределён труд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районами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перевозки сырья и готовой продукции хозяйство не работает как единое целое. Транспорт связывает предприятия, города, сёла и рынки между собой.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Обслуживание населения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образование, медицина и бытовое обслуживание обеспечивают повседневные потребности людей. Они делают жизнь удобнее и поддерживают работу других отраслей.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территории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показывает, какие отрасли главные, где сосредоточены предприятия и какие условия влияют на развитие территории. Это помогает сравнивать регионы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хозяйство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обеспечивает людей всем необходимым для жизни: продуктами, одеждой, жильём, транспортом, связью и бытовыми услугами. Без него невозможно нормальное развитие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хозяйства показывает, насколько территория связана с соседними районами и другими странами. Чем больше таких связей, тем шире выбор товаров и услуг.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хозяйству видно, сколько рабочих мест есть на территории и какие профессии здесь востребованы. Это помогает понять, как живёт население и чем оно занято.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заводе сырьё превращается в готовый товар: из руды получают металл, из хлопка — ткань, из зерна — муку и хлеб. Так промышленность связывает природу и повседневную жизнь людей.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товару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выращивают продукты питания и сырьё для переработки, а на фермах получают молоко, мясо и яйца. Сельское хозяйство напрямую влияет на питание и занятость населения.
</a:t>
            </a:r>
            <a:endParaRPr lang="en-US" sz="8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земле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мосты, дома, школы и склады создаются строительством. А сфера услуг делает жизнь удобнее: помогает учиться, лечиться, покупать, общаться и путешествовать.
</a:t>
            </a:r>
            <a:endParaRPr lang="en-US" sz="896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сервис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Доставка на 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сырьё нужно доставить на переработку. Для этого используют железные дороги, трубопроводы, автомобили и суда, чтобы связать месторождения с фабриками и заводами.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Получение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извлекает из недр нефть, газ, уголь и руду, а также заготавливает лес. Её предприятия обычно размещаются там, где есть природные запасы.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Выпуск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создаёт из сырья готовую продукцию: машины, продукты питания, ткани, технику и строительные материалы. Здесь особенно важны технологии и квалифицированные работники.
</a:t>
            </a:r>
            <a:endParaRPr lang="en-US" sz="1021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Связь с другими отраслями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производство, тем больше оно зависит от энергии, оборудования и специалистов. Поэтому промышленность тесно связана с транспортом, наукой и рынком сбыта.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сельское хозяйство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даёт зерно, овощи, фрукты и корм для животных. Оно особенно важно там, где есть плодородные почвы, достаточно тепла и удобные условия для обработки земли.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мясо, молоко, яйца, шерсть и кожу. Для него нужны корма, пастбища, помещения для содержания животных и постоянный уход.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сельского хозяйства взаимосвязаны: растения дают корм, а животноводство возвращает навоз для удобрения полей. Так поддерживается круговорот ресурсов.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для 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урожая и поголовья животных зависит снабжение городов и сёл продуктами. Поэтому сельское хозяйство напрямую влияет на жизнь людей и работу перерабатывающих предприятий.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2612" y="2244174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связи хозяйства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месторождения, фабрики, магазины и дома. Он перевозит сырьё, товары и людей, поэтому без него хозяйство не может работать как единая система.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объекты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создаёт дороги, мосты, жильё, заводы и школы. Оно формирует пространство, в котором могут развиваться другие отрасли и расти населённые пункты.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для жизни
</a:t>
            </a:r>
            <a:pPr algn="l" indent="0" marL="0">
              <a:lnSpc>
                <a:spcPct val="90000"/>
              </a:lnSpc>
              <a:buNone/>
            </a:pPr>
            <a:r>
              <a:rPr lang="en-US" sz="59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обслуживает повседневные нужды людей: здесь работают магазины, банки, связь, медицина, образование и туризм. Эти отрасли делают жизнь удобнее и безопаснее.
</a:t>
            </a:r>
            <a:endParaRPr lang="en-US" sz="1294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связность
</a:t>
            </a:r>
            <a:pPr algn="l" indent="0" marL="0">
              <a:lnSpc>
                <a:spcPct val="90000"/>
              </a:lnSpc>
              <a:buNone/>
            </a:pPr>
            <a:r>
              <a:rPr lang="en-US" sz="59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развиты транспорт и услуги, тем быстрее движутся товары, деньги и информация. Это повышает связность территории и её привлекательность для бизнеса.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 хозяйства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сырьё, вода и энергия, предприятия получают преимущества уже на старте. Производство дешевле запускать и проще снабжать всем необходимым.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кадры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решающим становится наличие дорог, работников, науки и техники. Хорошая инфраструктура ускоряет перевозки, а современные знания повышают производительность труда.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растёт, увеличивается спрос на продукты, жильё, транспорт и услуги. Это подталкивает хозяйство к расширению и появлению новых отраслей.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уменьшают затраты и повышают урожайность, поэтому сельское хозяйство быстрее развивается там, где природные условия благоприятны.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благоприятный природный фактор может сразу изменить выбор отраслей и их эффективность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качества особенно важны для результата труда: образование, здоровье и опыт работников.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напрямую повышают производительность труда.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3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географии, раздел о трудовых ресурсах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типа описаний помогают быстро понять, какие отрасли главные в регионе.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признакам можно определить хозяйственный профиль территории.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учебное задание по теме «Хозяйство»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условия чаще всего формируют специализацию территории: ресурсы, положение, кадры и спрос.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совпадают, отрасль получает устойчивое преимущество.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6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географии, раздел о размещении хозяйства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отрасли размещаются по-разному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сырью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месторождениями выгодно размещать добывающие предприятия: так меньше затрат на перевозку сырья и быстрее начинается его использование.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людям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тяготеет к городам и сельскохозяйственным районам, чтобы быстрее доставлять продукты потребителям и использовать местное сырьё.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перевозок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удобны для складов, торговли и распределения товаров: здесь проще соединять разные районы в единую сеть поставок.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энергетика требуют большого количества ресурсов, топлива и электричества, поэтому предприятия часто строят там, где эти условия уже есть.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в 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сырья и готовой продукции от начала производства до использования людьми.
</a:t>
            </a:r>
            <a:endParaRPr lang="en-US" sz="1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предприятия между собой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4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источник сырья или энергии: без него цепочка не начнётся. Именно здесь определяются основные затраты, объём перевозок и выбор последующих предприятий.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предприятие снабжает другое деталями, материалами или энергией, между ними возникает кооперация. Такая связь делает отрасли взаимозависимыми и более эффективными.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4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сырьё поступает на переработку, где превращается в полуфабрикаты или готовые изделия. На этом этапе особенно важны оборудование, рабочие кадры и стабильные поставки.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товар нужно доставить к складам, магазинам или потребителям. Чем дальше путь, тем сильнее хозяйство зависит от дорог, транспорта и логистики.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9278"/>
            <a:ext cx="4663800" cy="18449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географии, раздел о хозяйстве и профессиях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разных сферах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территория может включать разные сферы занятости. Сравнение профессий помогает увидеть, чем отличается труд в экономике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сфере нужны свои специалисты: производство опирается на технику, сельское хозяйство — на работу с природой, услуги — на постоянное общение с людьми.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труд и занятость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всё чаще используют роботов, датчики и автоматические линии. Это ускоряет работу, уменьшает число ошибок и требует от работников умения управлять техникой.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и сервисе появляются электронные очереди, кассы самообслуживания и онлайн-заказы. Профессии становятся более связанными с обслуживанием и цифровыми навыками.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логистика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широко применяются навигация, трекинг грузов и приложения для пассажиров. Это делает перевозки точнее и удобнее для жителей и предприятий.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навыки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информацией становится важнее: нужны умение искать данные, анализировать их и быстро принимать решения. Поэтому растёт значение обучения и переподготовки.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теме «Особенности хозяйства»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особенности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опирается не только на производство, но и на экономию ресурсов, переработку отходов и торговые связи с другими странами.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направления связаны между собой: технологии повышают эффективность, а торговля делает территорию частью мировой экономики.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территории: от ресурсов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территории нельзя понять по одной отрасли: важно видеть ресурсы, людей, транспорт, связи и технологии. Именно они объясняют, почему территория развивается именно так.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2026-07-26T23:45:58Z</dcterms:created>
  <dcterms:modified xsi:type="dcterms:W3CDTF">2026-07-26T23:45:58Z</dcterms:modified>
</cp:coreProperties>
</file>