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 произнесение учебного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точно и уверенно о языке без чтения с листа.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такое выступление помогает тренировать устную речь, строить связный текст и соблюдать нормы литературного языка. На основе уже изученных тем можно ясно объяснить правило, подобрать пример и уложиться в несколько минут без лишних слов.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учебное сообщение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темы к готовому сообщению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учебного сообщения по программе русского языка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учебного сообщения есть три смысловые части, и каждая выполняет свою задачу.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Четкое деление на части помогает не терять мысль и делает сообщение понятным для слушателей.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устному учебному высказыванию на уроке русского языка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учебного сообщения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тему по русскому языку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должна быть узкой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брать одно языковое явление, чем общий раздел. Слишком широкую тему трудно раскрыть за короткое выступление, поэтому ее стоит сразу сузить до конкретного правила или примера.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5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программу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выбирать темы, связанные с тем, что уже изучается на уроках: части речи, орфограммы, строение слова, пунктуация. Тогда сообщение будет понятно и полезно одноклассникам.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6756" y="362339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для слушателей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должна быть такой, чтобы ее можно было объяснить простыми словами. Если формулировка слишком сложная, часть времени уйдет на объяснение самой темы, а не на ее раскрытие.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572006" y="1385823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тема сразу подсказывает, какие слова, правила или предложения можно привести в качестве примеров. Это помогает сделать сообщение живым и убедительным.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4572006" y="2500844"/>
            <a:ext cx="4090154" cy="955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удачных тем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Подойдут, например, темы о существительном в речи, предлоге и приставке, фразеологизмах, окончаниях или знаках препинания в конце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 словарь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готовит сообщение, он сначала открывает учебник, а потом сверяет трудное слово в словаре. Так рядом оказываются правило, определение и точный пример, а ошибка замечается еще до выступления.
</a:t>
            </a:r>
            <a:endParaRPr lang="en-US" sz="1019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проверки надежнее одной
</a:t>
            </a:r>
            <a:pPr algn="ctr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идет о значении слова или о языковом правиле, полезно сравнить сведения минимум по двум источникам. Совпадение данных помогает быть уверенным в точности сообщения и не опираться на случайную запись.
</a:t>
            </a:r>
            <a:endParaRPr lang="en-US" sz="104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 закладками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рабочем столе часто лежат учебник, орфографический словарь и тетрадь с выписанными примерами. Закладки и пометки помогают быстро вернуться к нужному месту и выбрать только то, что действительно относится к теме.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информации и проверка языковых фактов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уходит на работу с источниками и проверку языковых фактов.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начинается с поиска и отбора, а не с заучивания текста: именно это делает сообщение точным.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схеме подготовки учебного сообщения для 6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уходит время подготовки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изложения в учебном сообщении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общего к частному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тему и объясняют, о каком языковом явлении пойдет речь. Затем переходят к отдельным признакам, примерам или правилам, чтобы мысль раскрывалась постепенно и понятно.
</a:t>
            </a:r>
            <a:endParaRPr lang="en-US" sz="1154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 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пункт основной части лучше строить так: правило, затем слово или предложение-пример, потом короткое пояснение. Такой порядок помогает слушателю сразу увидеть связь между теорией и практикой.
</a:t>
            </a:r>
            <a:endParaRPr lang="en-US" sz="1154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работает и короткое наблюдение над текстом. Ученик приводит фразу из учебника или знакомый пример и делает вывод, почему в этом месте действует именно такое правило.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 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вернуть слушателя к главной мысли и назвать, чему учит тема. Тогда сообщение звучит завершенно и не распадается на отдельные куски.
</a:t>
            </a:r>
            <a:endParaRPr lang="en-US" sz="1226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связана с похожими понятиями, удобно их сравнить. Например, можно показать различие между приставкой и предлогом или между разными знаками препинания, не перегружая речь лишними деталями.
</a:t>
            </a:r>
            <a:endParaRPr lang="en-US" sz="10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устная речь делает учебное сообщение понятным с первых фраз.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и точнее фразы, тем легче слушателям понять правило и запомнить его.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устной речи в учебном сообщении для 6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которую легко слушать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опорными словами вместо полного текста
</a:t>
            </a:r>
            <a:endParaRPr lang="en-US" sz="293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ключевые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записывают не весь текст, а только опорные слова, примеры и термины. Это помогает говорить свободнее и не терять зрительный контакт с классом.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термины, даты или непривычные формы слов лучше выписать отдельно и крупно. Тогда во время ответа не придется долго вспоминать точную формулировку.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итоговый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карточки полезно оставить короткую итоговую фразу. Она помогает завершить сообщение уверенно и не забыть главную мысль, ради которой готовилось выступление.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порядок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достаточно 3–6 пунктов: тема, правило, пример, пояснение, вывод. Стрелки и короткие пометки подсказывают, куда переходить дальше, и удерживают логику выступления.
</a:t>
            </a:r>
            <a:endParaRPr lang="en-US" sz="13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плана к уверенной репетиции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учебного сообщения: от проверки темы до пробного выступления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496" y="1639059"/>
            <a:ext cx="24053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2540" y="3348634"/>
            <a:ext cx="200447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речь понятной на слух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дикция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Произносите слова отчётливо, особенно окончания и трудные согласные. Если звуки слышны ясно, слушателям легче понять правило, пример и вывод без повторного объяснения.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темп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не слишком быстро и не слишком медленно. Ровный темп помогает удержать внимание класса и позволяет не терять смысл в терминах и примерах.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Делайте паузу после названия темы, перед примером и перед выводом. Короткие остановки помогают отделить части сообщения и дать слушателям время осмыслить услышанное.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ударением, окончаниями и трудными словами из темы. Аккуратное произношение показывает, что материал понят и выучен, а не просто прочитан по 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сильном сообщении помогает не только знание правил, но и умение быстро объяснить их своими словами без лишних отступлений.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выступление выигрывает за счёт связности и точности; слабое чаще всего теряет баллы из-за неясного плана и неудачных примеров.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критериев учебного сообщения по русскому языку, составлено по материалам задания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и слабое выступление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средства в устном сообщении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осанка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спина и спокойная поза помогают выглядеть собранно и не отвлекать класс лишними движениями. Когда ученик стоит уверенно, его речь воспринимается серьёзнее и спокойнее.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Уместные жесты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жесты подчёркивают важные мысли, но не должны заменять саму речь. Слишком активные движения мешают сосредоточиться на содержании и создают впечатление волнения.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на слушателей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 не в тетрадь и не в пол, а по очереди на одноклассников. Тогда возникает ощущение живого общения, а не чтения подготовленного текста.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лучше держать свободно и не прятать их за спину или в карманы. Сдержанное внешнее поведение помогает показать уверенность в теме и уважение к слушателям.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частых трудностей при подготовке сообщения и способов их устранения.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не с правилами, а с организацией выступления: темой, планом, примерами и формой подачи.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практики подготовки учебного сообщения по русскому языку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способы их исправления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живёт в выражении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есть устойчивые сочетания, которые нельзя понимать буквально. Фразеологизмы помогают сказать точнее и образнее: в них слово работает не отдельно, а вместе с другими словами как единое целое.
</a:t>
            </a:r>
            <a:endParaRPr lang="en-US" sz="1096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знакомых примера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«бьёт баклуши», это значит, что он бездельничает. Выражение «зарубить на носу» означает хорошо запомнить, а «водить за нос» — обманывать. Все три примера легко услышать в живой речи.
</a:t>
            </a:r>
            <a:endParaRPr lang="en-US" sz="1214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нужны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делают высказывание ярким и выразительным, но использовать их нужно точно по смыслу. Тогда речь звучит естественно, а слушатель сразу понимает, что хотел сказать говорящий.
</a:t>
            </a:r>
            <a:endParaRPr lang="en-US" sz="1214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пример учебного сообщения о фразеологизмах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удобно для короткого сообщения: вступление задаёт тему, основная часть раскрывает материал, а заключение помогает удержать главную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основная часть занимает большую долю, сообщение остаётся информативным, а краткие начало и конец делают его цельным и понятным.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Рекомендованное соотношение частей для короткого учебного сообщения в 6 классе, по условию задания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распределить содержание по частям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 спокойному выступлению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ещё раз прочитайте тему и план, чтобы не сомневаться в содержании. Когда материал понятен, волнение заметно снижается, потому что есть ясная опора для речи.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короткой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выступлением сделайте спокойный вдох и небольшую паузу. Первые уверенно сказанные фразы задают тон всему сообщению и помогают быстрее включиться в речь.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Проговорить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раз перескажите сообщение без полного текста. Такая репетиция помогает запомнить порядок мыслей, заметить трудные места и убрать лишние слова заранее.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Опереться на план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перед собой план с ключевыми словами и итоговым выводом. Он поддержит память, если вы на минуту собьётесь, и поможет сохранить последовательность мыслей.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627" y="1288996"/>
            <a:ext cx="231788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8421" y="1299579"/>
            <a:ext cx="274200" cy="24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0421" y="1299579"/>
            <a:ext cx="274200" cy="24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10891" y="3150036"/>
            <a:ext cx="264900" cy="264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42107" y="3150036"/>
            <a:ext cx="231788" cy="2649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готовое сообщение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1355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названа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совпадает ли название сообщения с темой урока и не слишком ли оно широкое. Точная формулировка сразу показывает, о чём будет речь.
</a:t>
            </a:r>
            <a:endParaRPr lang="en-US" sz="1200" dirty="0"/>
          </a:p>
        </p:txBody>
      </p:sp>
      <p:sp>
        <p:nvSpPr>
          <p:cNvPr id="20" name="Text 3"/>
          <p:cNvSpPr txBox="1"/>
          <p:nvPr/>
        </p:nvSpPr>
        <p:spPr>
          <a:xfrm>
            <a:off x="4067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вступлении тема обозначается, в основной части раскрывается, а в конце подводится вывод. Такая композиция помогает слушателям не терять ход мысли и легче запоминать материал.
</a:t>
            </a:r>
            <a:endParaRPr lang="en-US" sz="1200" dirty="0"/>
          </a:p>
        </p:txBody>
      </p:sp>
      <p:sp>
        <p:nvSpPr>
          <p:cNvPr id="21" name="Text 4"/>
          <p:cNvSpPr txBox="1"/>
          <p:nvPr/>
        </p:nvSpPr>
        <p:spPr>
          <a:xfrm>
            <a:off x="6779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употреблены верно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только те языковые понятия, которые действительно нужны теме. Ошибка в термине снижает точность сообщения и делает объяснение менее убедительным для класса.
</a:t>
            </a:r>
            <a:endParaRPr lang="en-US" sz="1200" dirty="0"/>
          </a:p>
        </p:txBody>
      </p:sp>
      <p:sp>
        <p:nvSpPr>
          <p:cNvPr id="22" name="Text 5"/>
          <p:cNvSpPr txBox="1"/>
          <p:nvPr/>
        </p:nvSpPr>
        <p:spPr>
          <a:xfrm>
            <a:off x="260519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понятны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пример должен быть коротким, уместным и легко узнаваемым. Лучше взять одно-два удачных слова или предложения, чем перегружать выступление большим количеством примеров.
</a:t>
            </a:r>
            <a:endParaRPr lang="en-US" sz="1200" dirty="0"/>
          </a:p>
        </p:txBody>
      </p:sp>
      <p:sp>
        <p:nvSpPr>
          <p:cNvPr id="23" name="Text 6"/>
          <p:cNvSpPr txBox="1"/>
          <p:nvPr/>
        </p:nvSpPr>
        <p:spPr>
          <a:xfrm>
            <a:off x="551985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Соблюдено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длительность выступления и уберите всё лишнее, если сообщение затянулось. Хороший вариант звучит спокойно, не уходит в сторону от темы и заканчивается ясным выводом.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сообщение: точно, кратко, уверенно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учебное сообщение строится на точных фактах, понятном плане и спокойной устной подаче. Если тема выбрана верно, а речь заранее отрепетирована, выступление звучит уверенно и убедительно.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2026-05-28T08:10:02Z</dcterms:created>
  <dcterms:modified xsi:type="dcterms:W3CDTF">2026-05-28T08:10:02Z</dcterms:modified>
</cp:coreProperties>
</file>