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Переместительный закон умножения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 можно менять местами, а ответ останется тем 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правило в действии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легче понять через одинаковые группы предметов: ряды, пары и наборы. Когда дети считают кубики, яблоки, конфеты или пуговицы, быстро становится видно, что 2×5 и 5×2 обозначают одно и то же количество.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множители местами, произведение не изменится. Это удобно записать так: a×b = b×a, и правило работает для любых чисел.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 записи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6×2 и 2×6 дают один и тот же результат — 12. Меняется только порядок записи, а не общее число предметов.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в умножении важно не расположение чисел, а сколько всего одинаковых предметов нужно посчитать. Именно это и показывает закон.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ряды яблок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ряда по четыре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увидеть 3 ряда яблок, и в каждом ряду лежит по 4 яблока. Если пересчитать все яблоки вместе, получится 12. Такой способ помогает понять, что умножение ищет общее количество, а не порядок рядов.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ряда по три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другом рисунке можно показать 4 ряда по 3 яблока. Яблоки расположены иначе, но их столько же — 12. Изображение помогает заметить: меняется только вид записи, а ответ остаётся прежним.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пуговицами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группы по 5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каждой группе по 5 пуговиц и таких групп 3, всего получится 15 пуговиц. Считать удобно по группам, а не по одной пуговице.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групп по 3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групп 5, а в каждой по 3 пуговицы, общее число тоже равно 15. Пуговицы те же самые, просто разложены по-другому.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3×5 и 5×3 показывают одинаковое количество предметов. Меняются лишь множители местами, а произведение остаётся прежним.
</a:t>
            </a:r>
            <a:endParaRPr lang="en-US" sz="10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найти общее число одинаковых предметов. Если количество предметов не меняется, то и итог не зависит от того, как записаны множители.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примеров вроде 4×2 и 2×4 показывают одно и то же действие. Сначала можно посчитать один вариант, а потом проверить второй.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видно в примерах 7×3 и 3×7, 8×1 и 1×8. Порядок чисел меняется, а количество предметов остаётся тем же.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ответ совпадает: меняется только запись, а не смысл примера. Это и есть переместительный закон умножения.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не меняется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переместительный закон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правило на обычном примере умножения шаг за шагом.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таблицей умножения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сокращает число новых примеров в таблице умножения. Мозгу проще работать, когда знакомое число можно быстро найти в другой записи.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4×7 уже известно, то 7×4 запомнить намного легче. Нужно выучить не два разных ответа, а одну пару примеров-близнецов.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тренировка становится короче и спокойнее. Ребёнок увереннее отвечает у доски и быстрее находит нужный результат в уме.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счёт с печеньем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тарелки с угощением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4 тарелки, и на каждой лежит по 2 печенья. Если посчитать все угощения вместе, получится 8 печений. Картина простая и очень вкусная, поэтому правило запоминается без лишних усилий.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тарелки, но больше печенья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покажем 2 тарелки, а на каждой — по 4 печенья. Вновь выходит 8. Ребёнок видит, что печенье то же самое, просто разложено по-другому, как будто его немного переставили для порядка.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Переместительный закон относится только к умножению. Он помогает менять множители местами, когда нужно найти произведение одинаковых групп предметов.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вычитании порядок чисел важен: 8−3 и 3−8 дают разные ответы. Здесь перестановка уже не сохраняет результат.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делении тоже нельзя просто поменять числа местами. Примеры 8:2 и 2:8 показывают разные действия и не совпадают.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правило нельзя применять ко всем вычислениям подряд. Оно работает именно там, где мы умножаем, а не вычитаем или делим.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закон не означает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путаницы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 примерах умножения с перестановкой множителей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пары примеров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паре 2×8 и 8×2 получается одно и то же число — 16. Множители просто меняются местами, а количество предметов в ответе остается прежним.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паре 3×6 и 6×3 выходит 18. Такие примеры удобно сравнивать рядом: сначала смотрим на числа, потом убеждаемся, что порядок не влияет на результат.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пара — 5×4 и 4×5. Оба выражения дают 20, поэтому их легко запомнить как примеры-близнецы, которые всегда подтверждают одно и то же правило.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палочками или кубиками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ряда по три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разложить палочки или кубики в четыре ровных ряда по три штуки. Тогда легко увидеть 12 предметов сразу. Такой способ помогает считать глазами, а не только в уме.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ряда по четыре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показать другую картину: три ряда по четыре палочки. Предметы те же самые, только расположены иначе. Ребенок замечает, что общее количество не зависит от того, как именно выстроены ряды.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 помогает считать быстрее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выражение и не спешит. Он определяет, какие числа нужно умножить, чтобы не запутаться в записи.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удобный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в первом порядке труднее, множители меняют местами. Часто так пример становится проще и приятнее для устного счета.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дают одинаковое произведение. Это помогает считать увереннее и реже ошибаться, особенно когда примеры решаются быстро.
</a:t>
            </a:r>
            <a:endParaRPr lang="en-US" sz="10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решения примеров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переместительный закон при вычислении произведений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70508"/>
            <a:ext cx="264300" cy="2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25603"/>
            <a:ext cx="264300" cy="264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3755" y="3589078"/>
            <a:ext cx="242287" cy="276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тренировки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1×9 и 9×1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реши пример с девяткой, потом поменяй множители местами. Ответ не изменится, и это удобно проверить без длинных вычислений.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2×6 и 6×2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заметить правило на знакомых числах. Одинаковые ответы показывают, что множители можно переставлять без потери результата.
</a:t>
            </a:r>
            <a:endParaRPr lang="en-US" sz="907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4×3 и 3×4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примеры отлично подходят для тренировки. Их можно проговаривать вслух, чтобы быстрее запомнить таблицу умножения и не путаться.
</a:t>
            </a:r>
            <a:endParaRPr lang="en-US" sz="8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кажется, что примеры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смотрит только на порядок чисел и думает, что это разные действия. Но в умножении важны оба множителя, а не их место в записи. Количество предметов при этом не меняется.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правильный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предметы на одинаковые группы, сразу видно: 3×5 и 5×3 считают одно и то же. Меняется только запись, а результат остается таким же, как и был.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счете закон помогает быстро выбирать удобный порядок чисел. Так примеры решаются спокойнее, а ребенок меньше путается и увереннее называет ответ.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одинаковые группы он показывает, что можно считать по-разному, но получить одно и то же количество. Это особенно полезно при работе с рисунками и схемами.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правило пригодится при нахождении площадей. Там тоже удобнее менять множители местами, если так легче считать и проверять результат.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используют и в более длинных выражениях, чтобы упростить вычисления. Простое школьное правило становится настоящей опорой для быстрого счета.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правило пригодится дальше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множителя можно переставить местами, а произведение останется тем же.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Переместительный закон умножения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короткая подсказка для любого примера на умножение. Она помогает не бояться больших чисел и быстрее находить удобный способ счета.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порядок множителей не меняет ответ. Это правило помогает запоминать таблицу умножения, проверять себя и считать быстрее, почти как маленький математический фокус.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2026-05-20T15:47:12Z</dcterms:created>
  <dcterms:modified xsi:type="dcterms:W3CDTF">2026-05-20T15:47:12Z</dcterms:modified>
</cp:coreProperties>
</file>