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Present Perfect: два времени для разных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два времени и учимся выбирать без ошибок.
</a:t>
            </a:r>
            <a:endParaRPr lang="en-US" sz="37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прошлое обычно выражается проще, чем в английском. Поэтому разница между точным прошлым и связью с настоящим сначала кажется непривычной, но она легко запоминается на примерах.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Past Simple и Present Perfect путают
</a:t>
            </a:r>
            <a:endParaRPr lang="en-US" sz="297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завершённое действие в прошлом
</a:t>
            </a:r>
            <a:endParaRPr lang="en-US" sz="277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закончилось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 о событии, которое произошло и полностью завершилось в прошлом. Сейчас оно не продолжается и не даёт прямого результата в настоящем.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обычно используется вторая форма глагола. В вопросах и отрицаниях появляется did, а смысловой глагол остаётся в начальной форме.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watched a film yesterday. We visited our grandparents last weekend. В обоих предложениях действие завершено, а время в прошлом названо прямо.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точный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слова yesterday, last week, in 2023 или two days ago. Они указывают на конкретный момент, поэтому выбор времени становится очевиднее.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прошлое с результатом сейчас
</a:t>
            </a:r>
            <a:endParaRPr lang="en-US" sz="228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915107" y="1456250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показывает, что действие произошло раньше, но его результат важен сейчас. Мы говорим не о точной дате, а о сегодняшнем значении события.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915107" y="1044511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913398" y="2613295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времени используется have/has + V3. Такая конструкция помогает показать завершённость действия, опыт или состояние, которое продолжается до настоящего момента.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913398" y="2201556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времени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1913398" y="3770336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lost my key, so I cannot open the door. She has finished her homework, so she is free now. Здесь важен текущий результат, а не момент события.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1913398" y="3358597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помогают быстро понять, какое время подходит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указатели прошлого обычно ведут к Past Simple, а слова про результат, опыт и длительность — к Present Perfect.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маркеры времени в двух временах
</a:t>
            </a:r>
            <a:endParaRPr lang="en-US" sz="2839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Past Simple vs Present Perfect
</a:t>
            </a:r>
            <a:endParaRPr lang="en-US" sz="12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Past Simple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выбирают, когда действие произошло и закончилось в прошлом. Важно само событие, а не его связь с настоящим.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событие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удобно использовать в рассказах, где события идут одно за другим: сначала одно действие, потом следующее, затем итог.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время часто встречается в биографиях, новостях о прошлом и коротких повествованиях, где нужно точно обозначить прошедшие события.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 и истории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подходит и для повторяющихся действий, которые уже не происходят сейчас, например привычек в детстве или в прошлом году.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 прошлом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Present Perfect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говорим о том, был ли у человека опыт вообще: например, посещал ли он страну, пробовал ли блюдо или делал ли что-то раньше.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Прошлый опыт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событие, которое уже произошло, но его итог важен прямо сейчас: что-то сделано, потеряно, закончено или стало заметно в настоящем.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Недавний результат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Present Perfect показывает, что действие началось раньше и всё ещё продолжается: это особенно видно со словами since и for.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до настоящего момента
</a:t>
            </a:r>
            <a:endParaRPr lang="en-US" sz="15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 время по маркерам и смыслу действия.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показывают две разные группы маркеров: одни называют конкретное прошлое, другие связывают событие с настоящим.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встречаются регулярно, но работают по-разному: одна указывает на момент, другая — на результат, опыт или продолжительность.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Simple и Present Perfect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маркеры встречаются чаще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 пример разницы времён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visited London last summer — здесь есть точное время, поэтому выбирается Past Simple. Речь идёт об одном завершённом событии в прошлом.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поездка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visited London three times — дата не важна, важен сам опыт. Present Perfect подчёркивает, что такие поездки уже были.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 жизни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never been to London — это не просто прошлый факт, а описание жизненного опыта. Именно поэтому подходит Present Perfect.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опыта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маркеры сразу указывают на завершённое прошлое и помогают не путать времена в школьных заданиях.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маркеров помогают быстро распознать Past Simple в упражнениях.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материалу слайда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опыт, результат или длительность действия до текущего момента и часто встречаются в диалогах.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маркеров помогают увидеть связь действия с настоящим.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материалу слайда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строятся предложения в двух временах и почему форма глагола сразу подсказывает нужный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Simple вспомогательный did возвращает основной глагол в начальную форму, а Present Perfect сохраняет форму V3 во всех типах предложений.
</a:t>
            </a:r>
            <a:endParaRPr lang="en-US" sz="1503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Утвердительные, отрицательные и вопросительные формы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endParaRPr lang="en-US" sz="2423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добавляют точное прошлое время к Present Perfect, хотя с yesterday или in 2021 обычно нужен Past Simple. Так возникает ошибка: I have seen him yesterday.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проблема — неправильное использование второй и третьей формы. В Past Simple нужно did not see, а не did not saw; в Present Perfect — has gone, а не has went.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прошлое чаще передаётся одним временем, поэтому различие между действием в прошлом и его результатом сейчас кажется непривычным и требует тренировки.
</a:t>
            </a:r>
            <a:endParaRPr lang="en-US" sz="1251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русской модели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yesterday, ago, last week или точная дата, почти всегда выбирают Past Simple. Это самый быстрый способ избежать ошибок в тесте.
</a:t>
            </a:r>
            <a:endParaRPr lang="en-US" sz="1318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маркеру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спросить себя: важен ли момент в прошлом или результат сейчас. Этот простой вопрос помогает выбрать время точнее и не путать формы.
</a:t>
            </a:r>
            <a:endParaRPr lang="en-US" sz="1293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смысла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этих примерах связаны прежде всего с выбором времени и формой глагола, а не с самим словарём.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замечает маркеры времени, тем реже появляются смешанные формы и лишние вспомогательные глаголы.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учебным примерам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ошибок и правильных вариантов
</a:t>
            </a:r>
            <a:endParaRPr lang="en-US" sz="2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519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6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 already, yet и just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just подчёркивает совсем недавнее действие. Оно помогает показать, что событие произошло только что и его результат уже заметен сейчас, например: I have just eaten.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означает, что действие произошло раньше, чем ожидалось. В речи оно часто передаёт удивление или завершённость: She has already left, поэтому её здесь больше нет.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обычно используется в вопросах и отрицаниях, когда действие ожидается, но ещё не произошло. Это слово особенно часто встречается в коротких диалогах: Have you finished yet?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601" y="1613935"/>
            <a:ext cx="834688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точку, с которой началось действие: since Monday, since 2022, since childhood. Такой маркер показывает, что действие продолжается или его результат важен сейчас.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601" y="1044452"/>
            <a:ext cx="834688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 — от начала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420008" y="3324508"/>
            <a:ext cx="834688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обозначает длительность: for two hours, for five years, for a long time. Этот маркер помогает показать, как долго действие продолжается до настоящего момента.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20008" y="2755024"/>
            <a:ext cx="834688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в течение периода
</a:t>
            </a:r>
            <a:endParaRPr lang="en-US" sz="1800" dirty="0"/>
          </a:p>
        </p:txBody>
      </p:sp>
      <p:sp>
        <p:nvSpPr>
          <p:cNvPr id="10" name="Text 5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 since и for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02603"/>
            <a:ext cx="4151400" cy="1642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увидеть, как одно и то же действие меняет смысл в зависимости от времени и маркера.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точный момент в прошлом, выбирают Past Simple; когда важен результат или опыт, подходит Present Perfect.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для сравнения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правилам употребления Past Simple и Present Perfect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 — два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говорит о завершённом прошлом и любит точные даты, а Present Perfect связывает прошлое с настоящим через результат, опыт или длительность. Выбор зависит от смысла, а не только от слов.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2026-05-31T01:03:30Z</dcterms:created>
  <dcterms:modified xsi:type="dcterms:W3CDTF">2026-05-31T01:03:30Z</dcterms:modified>
</cp:coreProperties>
</file>