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и варвары: взгляд из центра и с границы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и соседи: страх, обмен и борьба на границах.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Граница, где рождаются образы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рубежах империй встречались война, обмен и недоверие. Именно там ярлыки рождались быстрее всего, а соседей нередко превращали то в угрозу, то в союзников.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понятия
</a:t>
            </a:r>
            <a:endParaRPr lang="en-US" sz="2646" dirty="0"/>
          </a:p>
        </p:txBody>
      </p:sp>
      <p:sp>
        <p:nvSpPr>
          <p:cNvPr id="7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7936" y="177623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 — это большое государство с сильной властью, столицей, армией и правилами, которые распространяются на далёкие территории. Она стремится управлять разными землями из одного центра.
</a:t>
            </a:r>
            <a:endParaRPr lang="en-US" sz="1221" dirty="0"/>
          </a:p>
        </p:txBody>
      </p:sp>
      <p:sp>
        <p:nvSpPr>
          <p:cNvPr id="9" name="Text 3"/>
          <p:cNvSpPr txBox="1"/>
          <p:nvPr/>
        </p:nvSpPr>
        <p:spPr>
          <a:xfrm>
            <a:off x="417936" y="2775297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 — это не просто черта на карте. Это место, где идут торговля, переговоры, войны, переселения и смешение обычаев, языков и вещей.
</a:t>
            </a:r>
            <a:endParaRPr lang="en-US" sz="1346" dirty="0"/>
          </a:p>
        </p:txBody>
      </p:sp>
      <p:sp>
        <p:nvSpPr>
          <p:cNvPr id="10" name="Text 4"/>
          <p:cNvSpPr txBox="1"/>
          <p:nvPr/>
        </p:nvSpPr>
        <p:spPr>
          <a:xfrm>
            <a:off x="417936" y="377436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Ярлык чужих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«Варвары» — не название одного народа, а ярлык, который империи давали чужим. Такое слово помогало делать соседей более опасными, чем они были на самом деле.
</a:t>
            </a:r>
            <a:endParaRPr lang="en-US" sz="13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страха к политике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страха перед соседями к политике, договорам и включению новых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стороны шли на конфликт и договоры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стремились расширять власть, потому что это приносило налоги, землю и защиту важных дорог. Чем дальше отходила граница, тем спокойнее чувствовал себя центр.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и союзы соседей тоже действовали не случайно. Они искали добычу, пастбища, новые рынки и более выгодные условия, чтобы укрепить своё положение.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столкновения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война открывала путь к договору, если обе стороны уставали или нуждались друг в друге. На границе часто выбирали не только силу, но и расчёт.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как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жизнь редко была односторонней. Торговля, обмен подарками и временные союзы показывают, что конфликт и сотрудничество могли идти рядом в одно и то же время.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одной границы могли быть и соперниками, и партнёрами.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слайдов о Риме и Хань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почти всегда выигрывали обе стороны: одна получала безопасность, другая — товары, землю или союзников.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1: Рим и северные соседи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рубеж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римляне видели не одну страну, а множество племён и союзов. Для жителей границы это был мир дорог, обмена и постоянных переговоров, а не только сражений.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между мирами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вожди воевали с Римом, другие заключали договоры и отправляли людей на службу. Так рядом с образом «варварского мира» существовали торговые центры и личные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причины и формы контактов у Рима были разными: от войны до службы в армии. Это был не один путь, а целая система связей.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Рим: причины и формы контактов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была местом и борьбы, и выгодного сотрудничества.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историческим материалам о Римской империи и германо-галльских племенах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описывал «варваров»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 книгах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римских текстах соседи часто выглядели смелыми, но «дикими». Такой образ делал их удобными противниками и помогал объяснять, почему Рим должен расширяться и наводить порядок.
</a:t>
            </a:r>
            <a:endParaRPr lang="en-US" sz="916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нередко подчёркивали опасность и непостоянство чужих племён. Это был не нейтральный рассказ, а способ показать силу самого Рима и оправдать его решения.
</a:t>
            </a:r>
            <a:endParaRPr lang="en-US" sz="937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вещи из раскопок рассказывают другое: через границу переходили оружие, украшения, монеты и керамика. Значит, контакты были намного теснее, чем кажется по хроникам.
</a:t>
            </a:r>
            <a:endParaRPr lang="en-US" sz="916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Сложнее, чем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помогает увидеть людей, а не только ярлыки. Она показывает, что соседи могли быть и противниками, и торговыми партнёрами, и участниками римского мира.
</a:t>
            </a:r>
            <a:endParaRPr lang="en-US" sz="9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2: Хань и сюнну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87" y="1901077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северной границе Хань выстраивала укрепления, гарнизоны и систему наблюдения. Это было не только военное противостояние, но и попытка удержать торговые пути и влияние в степи.
</a:t>
            </a:r>
            <a:endParaRPr lang="en-US" sz="983" dirty="0"/>
          </a:p>
        </p:txBody>
      </p:sp>
      <p:sp>
        <p:nvSpPr>
          <p:cNvPr id="11" name="Text 2"/>
          <p:cNvSpPr txBox="1"/>
          <p:nvPr/>
        </p:nvSpPr>
        <p:spPr>
          <a:xfrm>
            <a:off x="768287" y="2607018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Сюнну искали не просто добычу. Им были важны дань, доступ к рынкам и признание силы, поэтому рядом с войнами возникали переговоры и обмен дарами.
</a:t>
            </a:r>
            <a:endParaRPr lang="en-US" sz="983" dirty="0"/>
          </a:p>
        </p:txBody>
      </p:sp>
      <p:sp>
        <p:nvSpPr>
          <p:cNvPr id="12" name="Text 3"/>
          <p:cNvSpPr txBox="1"/>
          <p:nvPr/>
        </p:nvSpPr>
        <p:spPr>
          <a:xfrm>
            <a:off x="768287" y="3312959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 уступки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союзы и обмен заложниками помогали временно снижать напряжение. Такие договоры были способом выиграть время, а не окончательно решить конфликт.
</a:t>
            </a:r>
            <a:endParaRPr lang="en-US" sz="983" dirty="0"/>
          </a:p>
        </p:txBody>
      </p:sp>
      <p:sp>
        <p:nvSpPr>
          <p:cNvPr id="13" name="Text 4"/>
          <p:cNvSpPr txBox="1"/>
          <p:nvPr/>
        </p:nvSpPr>
        <p:spPr>
          <a:xfrm>
            <a:off x="768287" y="4018900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выгода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скотом, лошадьми и товарами делала границу выгодной для обеих сторон. Даже противники понимали: на рубеже можно не только сражаться, но и договариваться.
</a:t>
            </a:r>
            <a:endParaRPr lang="en-US" sz="983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северной границе Хань одни и те же люди могли быть врагами, торговыми партнёрами и участниками дипломатии.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Хань: причины и формы контактов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Хань держалась на сочетании силы и обмена: военные меры не отменяли переговоров, даров и торговли.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«Хань и сюнну»; схема для урока, без количественной статистики.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Хань описывала сюнну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хроник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хроники писали о сюнну языком, который подчёркивал их отличие от центра. Такие формулировки помогали показать Хань как более упорядоченную и сильную державу.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«грубые» и «непостоянные» были не нейтральным описанием, а способом объяснить конфликты. В тексте важнее было убедить читателя, чем точно передать повседневную жизнь степи.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 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хроника видела только угрозу, дипломатия показывала расчёт. Браки, дары и обмен заложниками помогали сторонам вести переговоры даже после военных столкновений.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напоминают: Хань сама зависела от степных связей, особенно в трудные периоды. Значит, образ «врага» не отменял реальных контактов и взаимной пользы.
</a:t>
            </a:r>
            <a:endParaRPr lang="en-US" sz="8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или мнение?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на границе — это факт, потому что её подтверждают источники, предметы обмена и следы рынков. Здесь важно не мнение, а проверяемое событие.
</a:t>
            </a:r>
            <a:endParaRPr lang="en-US" sz="1082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«Все соседи были дикими» — это мнение, потому что так говорят о людях, а не о доказанном явлении. Такая фраза выражает оценку, а не знание.
</a:t>
            </a:r>
            <a:endParaRPr lang="en-US" sz="1082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Брачная 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союзы в политике — факт: они известны из договоров и хроник. Их использовали, чтобы укрепить мир, договорённости и положение правителей.
</a:t>
            </a:r>
            <a:endParaRPr lang="en-US" sz="1082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обобщения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«Империя всегда побеждала быстро» — мнение, потому что войны длились по-разному и завершались не только победой, но и переговорами, союзами или отступлением.
</a:t>
            </a:r>
            <a:endParaRPr lang="en-US" sz="10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империи включали чужих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Служба и союз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«чужих» не только воевали, но и привлекали к службе, если это укрепляло рубежи. Воин или союзник мог получить место в имперской системе.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Выгоды и права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через договоры и награды появлялись земля, торговые права, жалованье или статус. Так у людей возникал личный интерес быть частью империи.
</a:t>
            </a:r>
            <a:endParaRPr lang="en-US" sz="1008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Включение в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элиты перенимали язык, одежду и обычаи центра. Империя расширялась не только завоеванием, но и тем, что включала новых людей в своё управление.
</a:t>
            </a:r>
            <a:endParaRPr lang="en-US" sz="9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империи обычно росла не сразу: давление с границ, деньги на войну и споры в столице накладывались друг на друга.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империи менялись и слабели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сразу действуют несколько причин, империя теряет устойчивость быстрее: внешнее давление усиливает внутренние проблемы.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общим причинам ослабления империй; не статистические данные.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отличать факт от пропаганды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источника через автора, цель и сравнение с другими свидетельствами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794168"/>
            <a:ext cx="4039800" cy="9683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Рим и Хань по-разному управляли границами, но одинаково сочетали силу, обмен и включение соседей.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империй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Общим был не один способ контроля, а сочетание войны, переговоров и обмена; различались география и противники.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обобщение по материалам о Риме и Хань.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уроки о взгляде и уважении
</a:t>
            </a:r>
            <a:endParaRPr lang="en-US" sz="2646" dirty="0"/>
          </a:p>
        </p:txBody>
      </p:sp>
      <p:sp>
        <p:nvSpPr>
          <p:cNvPr id="10" name="Text 2"/>
          <p:cNvSpPr txBox="1"/>
          <p:nvPr/>
        </p:nvSpPr>
        <p:spPr>
          <a:xfrm>
            <a:off x="1242950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взгляды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народ мог казаться «опасным» в одной хронике и полезным союзником в другой. Это зависит от автора, его интересов и того, что он хотел доказать.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362538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«дикие» или «непостоянные» не просто описывают людей — они создают образ чужака. Поэтому важно замечать, где источник сообщает факт, а где выражает оценку.
</a:t>
            </a:r>
            <a:endParaRPr lang="en-US" sz="1162" dirty="0"/>
          </a:p>
        </p:txBody>
      </p:sp>
      <p:sp>
        <p:nvSpPr>
          <p:cNvPr id="12" name="Text 4"/>
          <p:cNvSpPr txBox="1"/>
          <p:nvPr/>
        </p:nvSpPr>
        <p:spPr>
          <a:xfrm>
            <a:off x="600782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прошлым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границ нужно читать внимательно: сравнивать источники, спрашивать о выгоде и проверять детали. Тогда видно не только войны, но и сотрудничество, обмен и взаимное влияние.
</a:t>
            </a:r>
            <a:endParaRPr lang="en-US" sz="11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31842"/>
            <a:ext cx="274800" cy="244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41020"/>
            <a:ext cx="274800" cy="244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 понимания прошлого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как пространство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показывает, что империя живёт не только в столице. Здесь сходятся торговля, военные посты, переговоры и повседневные встречи людей разных культур.
</a:t>
            </a:r>
            <a:endParaRPr lang="en-US" sz="827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 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рубежах особенно заметно, что война и сотрудничество идут рядом. Один и тот же сосед может быть противником сегодня и партнёром завтра.
</a:t>
            </a:r>
            <a:endParaRPr lang="en-US" sz="951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стереотип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Ярлык «варвар» часто упрощал реальность. Он помогал центру объяснять страхи, но скрывал различия между народами, их обычаями и интересами.
</a:t>
            </a:r>
            <a:endParaRPr lang="en-US" sz="944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с двух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прошлое, нужно смотреть не только из центра, но и с границы. Тогда история становится точнее, а люди — менее безликими.
</a:t>
            </a:r>
            <a:endParaRPr lang="en-US" sz="9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империй учит: ярлык не заменяет человека. Если смотреть на прошлое с разных сторон, видно не только страх и силу, но и обмен, выбор и уважение.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ярлык не заменяет реальность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2026-07-25T23:36:29Z</dcterms:created>
  <dcterms:modified xsi:type="dcterms:W3CDTF">2026-07-25T23:36:29Z</dcterms:modified>
</cp:coreProperties>
</file>