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поясов получают разное тепло и свет из‑за наклона земной оси.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освещённости Земли
</a:t>
            </a:r>
            <a:endParaRPr lang="en-US" sz="28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солнечные лучи падают почти вертикально и сильнее нагревают поверхность. К полюсам они приходят под меньшим углом, дольше проходят атмосферу и дают меньше тепла. Поэтому меняются температура, длина дня и природные условия.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свет и тепло распределяются неравномерно
</a:t>
            </a:r>
            <a:endParaRPr lang="en-US" sz="25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границы поясов освещённости
</a:t>
            </a:r>
            <a:endParaRPr lang="en-US" sz="252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поясов связаны с линиями на карте: экватором, тропиками и полярными кругами. Они помогают привязать изменения освещённости к широте.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находятся примерно на 23,5° северной и южной широты: там Солнце бывает в зените. Полярные круги лежат около 66,5°, где начинаются полярные явления.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этими линиями высота Солнца над горизонтом заметно меняется. А значит, меняются и количество получаемого тепла, и особенности сезонов.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пояс: область наибольшего количества солнечного света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пояс расположен между Северным и Южным тропиками. Здесь Солнце может подниматься почти над головой — в зенит — и поэтому поверхность получает много энергии в течение года.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поясе находятся Амазония, Центральная Африка, большая часть Индонезии. Для таких мест характерны высокие температуры почти круглый год, а также влажные леса и саванны.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границы поясов освещённости
</a:t>
            </a:r>
            <a:endParaRPr lang="en-US" sz="296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границы поясов показывают, где условия освещённости меняются сильнее всего.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экватора, тем меньше угол падения солнечных лучей и тем слабее прогревается поверхность.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географии (широтные пояса, тропики и полярные круги).
</a:t>
            </a:r>
            <a:endParaRPr lang="en-US" sz="7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и южный умеренные пояса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«в середине»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 получают среднее количество солнечного света и тепла. Поэтому лето и зима не становятся экстремальными, как в жарком и холодном поясах.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времена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ярко выражены весна, лето, осень и зима. Переходы между сезонами заметно меняют погоду и привычный ритм жизни растений и животных.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территории встречаются в этой зоне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широтах расположены большая часть Европы и Россия, а также США и юг Канады. Ещё сюда относятся Чили, Аргентина, Новая Зеландия и юг Австралии.
</a:t>
            </a:r>
            <a:endParaRPr lang="en-US" sz="9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высота Солнца по широте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широтах Солнце «ползёт» по небосводу ниже, поэтому один и тот же свет слабее нагревает землю.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спад высоты Солнца объясняет, почему по мере удаления от экватора становится прохладнее.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значения высоты Солнца по широте (ориентировочно).
</a:t>
            </a:r>
            <a:endParaRPr lang="en-US" sz="7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пояса: территория низкого солнечного освещения
</a:t>
            </a:r>
            <a:endParaRPr lang="en-US" sz="20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 расположены за Северным и Южным полярными кругами. Солнце здесь стоит низко над горизонтом, поэтому энергия распределяется слабее и дольше не задерживается у поверхности.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наступают полярная ночь и очень короткий день. В Арктике и Антарктиде это связано с ледяным покровом, тундрой, сильными ветрами и бедной растительностью.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освещённость влияет на природные условия
</a:t>
            </a:r>
            <a:endParaRPr lang="en-US" sz="241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связи между широтой, освещённостью и условиями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широтах ось Земли задаёт условия, при которых Солнце может подниматься особенно высоко.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 Рака и тропик Козерога ограничивают жаркий пояс. Северный и Южный полярные круги отмечают границы холодных поясов.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положение тропиков и полярных кругов относительно широты.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солнечного света в поясах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различается из‑за угла падения: лучам проще «пробраться» к поверхности в жарком поясе, а в холодных широтах они идут длиннее путь в атмосфере.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убывание освещённости от жаркого пояса к холодным: решающим фактором становится угол падения и протяжённость пути света, а не расстояние до Солнца.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по углу падения солнечных лучей; без привязки к конкретным измерениям.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полярная ночь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полярного дня (весна)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над горизонтом и некоторое время не заходит. Продолжительность периода увеличивается по мере приближения к полюсу.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(лето)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нескольких недель или даже месяцев Солнце остаётся выше горизонта. Это зависит от широты: ближе к полюсу — дольше.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 (зима)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наступает период, когда Солнце совсем не поднимается над горизонтом. Время тоже растёт к полюсу и может длиться несколько месяцев.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освещённости на карте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схема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мира пояса освещённости образуют симметричные полосы по обе стороны экватора. В центре располагается жаркий пояс, дальше идут умеренные пояса, а у полюсов — холодные.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похоже на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удобно сравнивать на примерах Африки и Евразии или при взгляде на Северную Америку. Антарктида показывает крайнюю сторону системы: холодный пояс занимает пространство вокруг Южного полюса.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6118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дня в разных поясах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 меняется соотношение дня и ночи в зависимости от широты и времени года.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экватора, тем сильнее различия между сезонами. Длина освещения растёт зимой и убывает летом, а в холодных поясах возможны полярные явления.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закономерности освещённости по широте.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пояса освещённости связаны с климатом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освещённости не совпадают с климатическими поясами один-в-один, но задают главную «базу». Чем больше тепла получает территория, тем выше вероятность тёплого и влажного климата.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угол падения солнечных лучей заметно меняется в течение года. Поэтому здесь обычно ярко выражены сезоны: весна, лето, осень и зима.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поясах Солнце держится низко над горизонтом или долго не появляется. Из-за этого температуры остаются низкими, а снег, ледники и сильные ветры встречаются чаще.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поясов помогает объяснить климатические различия между регионами. Освещённость влияет на нагрев почвы и воздуха, а значит — на растительность и повседневные условия жизни людей.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от экватора к полюсам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районах температура чаще держится высокой круглый год, тогда как смена сезонов усиливает контрасты в умеренных широтах.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закономерность: удаление от экватора снижает нагрев. Чем выше широта, тем чаще отрицательные значения оказываются «нормой» в течение длительного периода.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школьных карт климата и среднемесячных температур; точные числа зависят от региона.
</a:t>
            </a:r>
            <a:endParaRPr lang="en-US" sz="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поясов освещённости для жизни людей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строительство домов и даже транспорт выбираются с учётом освещённости и климата. В холодных регионах важнее утепление и защита от длительных периодов холода.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планируют земледелие по сезону: в жарких районах урожай чаще зависит от режима тепла и влаги, а в умеренных — от смены времён года и длины светового дня.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тоже связано с условиями нагрева. Где достаточно солнечного тепла, проще обеспечивать комфорт и хозяйственную деятельность, а в холодных широтах требуются особые технологии снабжения.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экватора день и ночь почти одинаковы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Солнце в течение года поднимается высоко, поэтому смена дня и ночи ощущается ровно. Из‑за этого температурный режим обычно меньше «качает», чем в высоких широтах.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над тропиками: что происходит в июне и декабре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солнцестояний Солнце оказывается прямо над тропиками. В июне это происходит над Северным тропиком, а в декабре — над Южным, поэтому в полушариях меняются сезоны.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Равноденствие: когда освещение становится почти одинаковым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равноденствий освещение похоже на всей Земле: день и ночь близки по длительности. Затем всё начинает меняться — один полюс «получает» больше света, а другой меньше.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положении Солнца
</a:t>
            </a:r>
            <a:endParaRPr lang="en-US" sz="29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пояс освещённости по карте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широте и границах: экватор, тропики (≈23,5°) и полярные круги (≈66,5°).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освещённости объясняют, как форма Земли и наклон оси меняют условия на разных широтах. Это влияет на температуру, длину дня, сезоны, природные зоны и жизнь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карты: почему пояса работают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2026-05-13T01:56:22Z</dcterms:created>
  <dcterms:modified xsi:type="dcterms:W3CDTF">2026-05-13T01:56:22Z</dcterms:modified>
</cp:coreProperties>
</file>